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Caveat"/>
      <p:regular r:id="rId19"/>
      <p:bold r:id="rId20"/>
    </p:embeddedFont>
    <p:embeddedFont>
      <p:font typeface="Lato Light"/>
      <p:regular r:id="rId21"/>
      <p:bold r:id="rId22"/>
      <p:italic r:id="rId23"/>
      <p:boldItalic r:id="rId24"/>
    </p:embeddedFont>
    <p:embeddedFont>
      <p:font typeface="Varela Round"/>
      <p:regular r:id="rId25"/>
    </p:embeddedFont>
    <p:embeddedFont>
      <p:font typeface="Roboto Light"/>
      <p:regular r:id="rId26"/>
      <p:bold r:id="rId27"/>
      <p:italic r:id="rId28"/>
      <p:boldItalic r:id="rId29"/>
    </p:embeddedFont>
    <p:embeddedFont>
      <p:font typeface="Passion One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veat-bold.fntdata"/><Relationship Id="rId22" Type="http://schemas.openxmlformats.org/officeDocument/2006/relationships/font" Target="fonts/LatoLight-bold.fntdata"/><Relationship Id="rId21" Type="http://schemas.openxmlformats.org/officeDocument/2006/relationships/font" Target="fonts/LatoLight-regular.fntdata"/><Relationship Id="rId24" Type="http://schemas.openxmlformats.org/officeDocument/2006/relationships/font" Target="fonts/LatoLight-boldItalic.fntdata"/><Relationship Id="rId23" Type="http://schemas.openxmlformats.org/officeDocument/2006/relationships/font" Target="fonts/LatoLight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Light-regular.fntdata"/><Relationship Id="rId25" Type="http://schemas.openxmlformats.org/officeDocument/2006/relationships/font" Target="fonts/VarelaRound-regular.fntdata"/><Relationship Id="rId28" Type="http://schemas.openxmlformats.org/officeDocument/2006/relationships/font" Target="fonts/RobotoLight-italic.fntdata"/><Relationship Id="rId27" Type="http://schemas.openxmlformats.org/officeDocument/2006/relationships/font" Target="fonts/RobotoLigh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Ligh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assionOne-bold.fntdata"/><Relationship Id="rId30" Type="http://schemas.openxmlformats.org/officeDocument/2006/relationships/font" Target="fonts/PassionOne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Caveat-regular.fntdata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430b266eff_2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430b266eff_2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43c0dc57e7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43c0dc57e7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43c0dc57e7_3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43c0dc57e7_3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430b266eff_2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430b266eff_2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46b562151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46b56215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b9bfc945be_0_1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b9bfc945be_0_1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bad60ba558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bad60ba558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baf37727bd_0_1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baf37727bd_0_1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430b266eff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430b266eff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430b266eff_2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430b266eff_2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430b266eff_2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430b266eff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430b266eff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430b266eff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430b266eff_2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430b266eff_2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962275" y="1122402"/>
            <a:ext cx="5643000" cy="248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829325" y="3620898"/>
            <a:ext cx="37761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" name="Google Shape;19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538575" y="542925"/>
            <a:ext cx="8067000" cy="2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2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" name="Google Shape;3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arela Round"/>
              <a:buNone/>
              <a:defRPr sz="2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ssion One"/>
              <a:buNone/>
              <a:defRPr sz="2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ssion One"/>
              <a:buNone/>
              <a:defRPr sz="2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ssion One"/>
              <a:buNone/>
              <a:defRPr sz="2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ssion One"/>
              <a:buNone/>
              <a:defRPr sz="2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ssion One"/>
              <a:buNone/>
              <a:defRPr sz="2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ssion One"/>
              <a:buNone/>
              <a:defRPr sz="2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ssion One"/>
              <a:buNone/>
              <a:defRPr sz="2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ssion One"/>
              <a:buNone/>
              <a:defRPr sz="2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●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●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●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idx="1" type="subTitle"/>
          </p:nvPr>
        </p:nvSpPr>
        <p:spPr>
          <a:xfrm>
            <a:off x="4829325" y="3485275"/>
            <a:ext cx="3579300" cy="5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Passion One"/>
                <a:ea typeface="Passion One"/>
                <a:cs typeface="Passion One"/>
                <a:sym typeface="Passion One"/>
              </a:rPr>
              <a:t>ВЕСЕЛІ БДЖІЛКИ</a:t>
            </a:r>
            <a:endParaRPr sz="230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43" name="Google Shape;43;p13"/>
          <p:cNvSpPr txBox="1"/>
          <p:nvPr>
            <p:ph type="ctrTitle"/>
          </p:nvPr>
        </p:nvSpPr>
        <p:spPr>
          <a:xfrm>
            <a:off x="2962275" y="1122402"/>
            <a:ext cx="5643000" cy="248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>
                <a:latin typeface="Caveat"/>
                <a:ea typeface="Caveat"/>
                <a:cs typeface="Caveat"/>
                <a:sym typeface="Caveat"/>
              </a:rPr>
              <a:t>БУДНІ </a:t>
            </a:r>
            <a:r>
              <a:rPr lang="en">
                <a:latin typeface="Caveat"/>
                <a:ea typeface="Caveat"/>
                <a:cs typeface="Caveat"/>
                <a:sym typeface="Caveat"/>
              </a:rPr>
              <a:t>КІБЕРПАНКІВ</a:t>
            </a:r>
            <a:endParaRPr sz="4900">
              <a:latin typeface="Caveat"/>
              <a:ea typeface="Caveat"/>
              <a:cs typeface="Caveat"/>
              <a:sym typeface="Caveat"/>
            </a:endParaRPr>
          </a:p>
        </p:txBody>
      </p:sp>
      <p:grpSp>
        <p:nvGrpSpPr>
          <p:cNvPr id="44" name="Google Shape;44;p13"/>
          <p:cNvGrpSpPr/>
          <p:nvPr/>
        </p:nvGrpSpPr>
        <p:grpSpPr>
          <a:xfrm>
            <a:off x="154668" y="1017535"/>
            <a:ext cx="3025800" cy="2415600"/>
            <a:chOff x="164193" y="950860"/>
            <a:chExt cx="3025800" cy="2415600"/>
          </a:xfrm>
        </p:grpSpPr>
        <p:sp>
          <p:nvSpPr>
            <p:cNvPr id="45" name="Google Shape;45;p1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1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1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" name="Google Shape;48;p13"/>
          <p:cNvGrpSpPr/>
          <p:nvPr/>
        </p:nvGrpSpPr>
        <p:grpSpPr>
          <a:xfrm>
            <a:off x="1709449" y="3548651"/>
            <a:ext cx="1407900" cy="1318200"/>
            <a:chOff x="1633249" y="3567701"/>
            <a:chExt cx="1407900" cy="1318200"/>
          </a:xfrm>
        </p:grpSpPr>
        <p:sp>
          <p:nvSpPr>
            <p:cNvPr id="49" name="Google Shape;49;p13"/>
            <p:cNvSpPr/>
            <p:nvPr/>
          </p:nvSpPr>
          <p:spPr>
            <a:xfrm rot="-1230174">
              <a:off x="1769327" y="3735491"/>
              <a:ext cx="1135744" cy="982619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13"/>
            <p:cNvSpPr/>
            <p:nvPr/>
          </p:nvSpPr>
          <p:spPr>
            <a:xfrm rot="-1230174">
              <a:off x="1769327" y="3735491"/>
              <a:ext cx="1135744" cy="982619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DABD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13"/>
            <p:cNvSpPr/>
            <p:nvPr/>
          </p:nvSpPr>
          <p:spPr>
            <a:xfrm rot="-1230174">
              <a:off x="1769327" y="3735491"/>
              <a:ext cx="1135744" cy="982619"/>
            </a:xfrm>
            <a:prstGeom prst="triangle">
              <a:avLst>
                <a:gd fmla="val 50000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" name="Google Shape;52;p13"/>
          <p:cNvGrpSpPr/>
          <p:nvPr/>
        </p:nvGrpSpPr>
        <p:grpSpPr>
          <a:xfrm flipH="1" rot="7135525">
            <a:off x="1621415" y="1029449"/>
            <a:ext cx="808416" cy="64461"/>
            <a:chOff x="2706675" y="573609"/>
            <a:chExt cx="1551000" cy="73500"/>
          </a:xfrm>
        </p:grpSpPr>
        <p:sp>
          <p:nvSpPr>
            <p:cNvPr id="53" name="Google Shape;53;p13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" name="Google Shape;56;p13"/>
          <p:cNvGrpSpPr/>
          <p:nvPr/>
        </p:nvGrpSpPr>
        <p:grpSpPr>
          <a:xfrm flipH="1" rot="-1640811">
            <a:off x="1951999" y="1444539"/>
            <a:ext cx="808291" cy="64455"/>
            <a:chOff x="2706675" y="573609"/>
            <a:chExt cx="1551000" cy="73500"/>
          </a:xfrm>
        </p:grpSpPr>
        <p:sp>
          <p:nvSpPr>
            <p:cNvPr id="57" name="Google Shape;57;p13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" name="Google Shape;60;p13"/>
          <p:cNvGrpSpPr/>
          <p:nvPr/>
        </p:nvGrpSpPr>
        <p:grpSpPr>
          <a:xfrm rot="-900041">
            <a:off x="415185" y="3042037"/>
            <a:ext cx="1149594" cy="1149492"/>
            <a:chOff x="481374" y="2780646"/>
            <a:chExt cx="1052530" cy="1052530"/>
          </a:xfrm>
        </p:grpSpPr>
        <p:grpSp>
          <p:nvGrpSpPr>
            <p:cNvPr id="61" name="Google Shape;61;p13"/>
            <p:cNvGrpSpPr/>
            <p:nvPr/>
          </p:nvGrpSpPr>
          <p:grpSpPr>
            <a:xfrm>
              <a:off x="481374" y="2780646"/>
              <a:ext cx="1052530" cy="1052530"/>
              <a:chOff x="481374" y="2780646"/>
              <a:chExt cx="1052530" cy="1052530"/>
            </a:xfrm>
          </p:grpSpPr>
          <p:sp>
            <p:nvSpPr>
              <p:cNvPr id="62" name="Google Shape;62;p13"/>
              <p:cNvSpPr/>
              <p:nvPr/>
            </p:nvSpPr>
            <p:spPr>
              <a:xfrm flipH="1" rot="2700000">
                <a:off x="318349" y="3251950"/>
                <a:ext cx="1378580" cy="109922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 rot="-8100000">
                <a:off x="332491" y="3262484"/>
                <a:ext cx="1350315" cy="88835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13"/>
              <p:cNvSpPr/>
              <p:nvPr/>
            </p:nvSpPr>
            <p:spPr>
              <a:xfrm rot="-8100000">
                <a:off x="355423" y="3286712"/>
                <a:ext cx="1304452" cy="40379"/>
              </a:xfrm>
              <a:prstGeom prst="roundRect">
                <a:avLst>
                  <a:gd fmla="val 50000" name="adj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" name="Google Shape;65;p13"/>
            <p:cNvGrpSpPr/>
            <p:nvPr/>
          </p:nvGrpSpPr>
          <p:grpSpPr>
            <a:xfrm flipH="1">
              <a:off x="481441" y="2780775"/>
              <a:ext cx="1052400" cy="1052400"/>
              <a:chOff x="481504" y="2780750"/>
              <a:chExt cx="1052400" cy="1052400"/>
            </a:xfrm>
          </p:grpSpPr>
          <p:sp>
            <p:nvSpPr>
              <p:cNvPr id="66" name="Google Shape;66;p13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13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13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" name="Google Shape;69;p13"/>
            <p:cNvSpPr/>
            <p:nvPr/>
          </p:nvSpPr>
          <p:spPr>
            <a:xfrm rot="-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flipH="1" rot="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13"/>
          <p:cNvGrpSpPr/>
          <p:nvPr/>
        </p:nvGrpSpPr>
        <p:grpSpPr>
          <a:xfrm flipH="1" rot="900175">
            <a:off x="3105481" y="280216"/>
            <a:ext cx="782227" cy="782199"/>
            <a:chOff x="481441" y="2780750"/>
            <a:chExt cx="1052463" cy="1052425"/>
          </a:xfrm>
        </p:grpSpPr>
        <p:grpSp>
          <p:nvGrpSpPr>
            <p:cNvPr id="72" name="Google Shape;72;p13"/>
            <p:cNvGrpSpPr/>
            <p:nvPr/>
          </p:nvGrpSpPr>
          <p:grpSpPr>
            <a:xfrm>
              <a:off x="481504" y="2780750"/>
              <a:ext cx="1052400" cy="1052400"/>
              <a:chOff x="481504" y="2780750"/>
              <a:chExt cx="1052400" cy="1052400"/>
            </a:xfrm>
          </p:grpSpPr>
          <p:sp>
            <p:nvSpPr>
              <p:cNvPr id="73" name="Google Shape;73;p13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13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13"/>
            <p:cNvGrpSpPr/>
            <p:nvPr/>
          </p:nvGrpSpPr>
          <p:grpSpPr>
            <a:xfrm flipH="1">
              <a:off x="481441" y="2780775"/>
              <a:ext cx="1052400" cy="1052400"/>
              <a:chOff x="481504" y="2780750"/>
              <a:chExt cx="1052400" cy="1052400"/>
            </a:xfrm>
          </p:grpSpPr>
          <p:sp>
            <p:nvSpPr>
              <p:cNvPr id="77" name="Google Shape;77;p13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3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" name="Google Shape;80;p13"/>
            <p:cNvSpPr/>
            <p:nvPr/>
          </p:nvSpPr>
          <p:spPr>
            <a:xfrm rot="-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 flipH="1" rot="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" name="Google Shape;82;p13"/>
          <p:cNvGrpSpPr/>
          <p:nvPr/>
        </p:nvGrpSpPr>
        <p:grpSpPr>
          <a:xfrm flipH="1" rot="5400000">
            <a:off x="1097961" y="997183"/>
            <a:ext cx="808381" cy="64459"/>
            <a:chOff x="2706675" y="573609"/>
            <a:chExt cx="1551000" cy="73500"/>
          </a:xfrm>
        </p:grpSpPr>
        <p:sp>
          <p:nvSpPr>
            <p:cNvPr id="83" name="Google Shape;83;p13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" name="Google Shape;86;p13"/>
          <p:cNvGrpSpPr/>
          <p:nvPr/>
        </p:nvGrpSpPr>
        <p:grpSpPr>
          <a:xfrm>
            <a:off x="461347" y="230400"/>
            <a:ext cx="612300" cy="589200"/>
            <a:chOff x="461347" y="230400"/>
            <a:chExt cx="612300" cy="589200"/>
          </a:xfrm>
        </p:grpSpPr>
        <p:sp>
          <p:nvSpPr>
            <p:cNvPr id="87" name="Google Shape;87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13"/>
          <p:cNvGrpSpPr/>
          <p:nvPr/>
        </p:nvGrpSpPr>
        <p:grpSpPr>
          <a:xfrm>
            <a:off x="3503272" y="1930725"/>
            <a:ext cx="612300" cy="589200"/>
            <a:chOff x="461347" y="230400"/>
            <a:chExt cx="612300" cy="589200"/>
          </a:xfrm>
        </p:grpSpPr>
        <p:sp>
          <p:nvSpPr>
            <p:cNvPr id="91" name="Google Shape;91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" name="Google Shape;94;p13"/>
          <p:cNvGrpSpPr/>
          <p:nvPr/>
        </p:nvGrpSpPr>
        <p:grpSpPr>
          <a:xfrm flipH="1" rot="7135525">
            <a:off x="8228040" y="1164874"/>
            <a:ext cx="808416" cy="64461"/>
            <a:chOff x="2706675" y="573609"/>
            <a:chExt cx="1551000" cy="73500"/>
          </a:xfrm>
        </p:grpSpPr>
        <p:sp>
          <p:nvSpPr>
            <p:cNvPr id="95" name="Google Shape;95;p13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" name="Google Shape;98;p13"/>
          <p:cNvGrpSpPr/>
          <p:nvPr/>
        </p:nvGrpSpPr>
        <p:grpSpPr>
          <a:xfrm flipH="1" rot="5400000">
            <a:off x="7664849" y="911233"/>
            <a:ext cx="808381" cy="64460"/>
            <a:chOff x="2706675" y="573609"/>
            <a:chExt cx="1551000" cy="73500"/>
          </a:xfrm>
        </p:grpSpPr>
        <p:sp>
          <p:nvSpPr>
            <p:cNvPr id="99" name="Google Shape;99;p13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13"/>
          <p:cNvGrpSpPr/>
          <p:nvPr/>
        </p:nvGrpSpPr>
        <p:grpSpPr>
          <a:xfrm flipH="1" rot="-6956730">
            <a:off x="7119629" y="1164866"/>
            <a:ext cx="808263" cy="64459"/>
            <a:chOff x="2706675" y="573609"/>
            <a:chExt cx="1551000" cy="73500"/>
          </a:xfrm>
        </p:grpSpPr>
        <p:sp>
          <p:nvSpPr>
            <p:cNvPr id="103" name="Google Shape;103;p13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" name="Google Shape;106;p13"/>
          <p:cNvGrpSpPr/>
          <p:nvPr/>
        </p:nvGrpSpPr>
        <p:grpSpPr>
          <a:xfrm flipH="1" rot="900175">
            <a:off x="7874306" y="3708816"/>
            <a:ext cx="782227" cy="782199"/>
            <a:chOff x="481441" y="2780750"/>
            <a:chExt cx="1052463" cy="1052425"/>
          </a:xfrm>
        </p:grpSpPr>
        <p:grpSp>
          <p:nvGrpSpPr>
            <p:cNvPr id="107" name="Google Shape;107;p13"/>
            <p:cNvGrpSpPr/>
            <p:nvPr/>
          </p:nvGrpSpPr>
          <p:grpSpPr>
            <a:xfrm>
              <a:off x="481504" y="2780750"/>
              <a:ext cx="1052400" cy="1052400"/>
              <a:chOff x="481504" y="2780750"/>
              <a:chExt cx="1052400" cy="1052400"/>
            </a:xfrm>
          </p:grpSpPr>
          <p:sp>
            <p:nvSpPr>
              <p:cNvPr id="108" name="Google Shape;108;p13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13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13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" name="Google Shape;111;p13"/>
            <p:cNvGrpSpPr/>
            <p:nvPr/>
          </p:nvGrpSpPr>
          <p:grpSpPr>
            <a:xfrm flipH="1">
              <a:off x="481441" y="2780775"/>
              <a:ext cx="1052400" cy="1052400"/>
              <a:chOff x="481504" y="2780750"/>
              <a:chExt cx="1052400" cy="1052400"/>
            </a:xfrm>
          </p:grpSpPr>
          <p:sp>
            <p:nvSpPr>
              <p:cNvPr id="112" name="Google Shape;112;p13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3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3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5" name="Google Shape;115;p13"/>
            <p:cNvSpPr/>
            <p:nvPr/>
          </p:nvSpPr>
          <p:spPr>
            <a:xfrm rot="-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 flipH="1" rot="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" name="Google Shape;117;p13"/>
          <p:cNvGrpSpPr/>
          <p:nvPr/>
        </p:nvGrpSpPr>
        <p:grpSpPr>
          <a:xfrm>
            <a:off x="3463522" y="3300325"/>
            <a:ext cx="612300" cy="589200"/>
            <a:chOff x="461347" y="230400"/>
            <a:chExt cx="612300" cy="589200"/>
          </a:xfrm>
        </p:grpSpPr>
        <p:sp>
          <p:nvSpPr>
            <p:cNvPr id="118" name="Google Shape;118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13"/>
          <p:cNvGrpSpPr/>
          <p:nvPr/>
        </p:nvGrpSpPr>
        <p:grpSpPr>
          <a:xfrm>
            <a:off x="4574272" y="737869"/>
            <a:ext cx="2068739" cy="1723047"/>
            <a:chOff x="164193" y="950860"/>
            <a:chExt cx="3025800" cy="2415600"/>
          </a:xfrm>
        </p:grpSpPr>
        <p:sp>
          <p:nvSpPr>
            <p:cNvPr id="122" name="Google Shape;122;p1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13"/>
          <p:cNvGrpSpPr/>
          <p:nvPr/>
        </p:nvGrpSpPr>
        <p:grpSpPr>
          <a:xfrm>
            <a:off x="5885922" y="238525"/>
            <a:ext cx="612300" cy="589200"/>
            <a:chOff x="461347" y="230400"/>
            <a:chExt cx="612300" cy="589200"/>
          </a:xfrm>
        </p:grpSpPr>
        <p:sp>
          <p:nvSpPr>
            <p:cNvPr id="126" name="Google Shape;126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13"/>
          <p:cNvGrpSpPr/>
          <p:nvPr/>
        </p:nvGrpSpPr>
        <p:grpSpPr>
          <a:xfrm flipH="1" rot="-1258266">
            <a:off x="4571238" y="3816641"/>
            <a:ext cx="782223" cy="782195"/>
            <a:chOff x="481441" y="2780750"/>
            <a:chExt cx="1052463" cy="1052425"/>
          </a:xfrm>
        </p:grpSpPr>
        <p:grpSp>
          <p:nvGrpSpPr>
            <p:cNvPr id="130" name="Google Shape;130;p13"/>
            <p:cNvGrpSpPr/>
            <p:nvPr/>
          </p:nvGrpSpPr>
          <p:grpSpPr>
            <a:xfrm>
              <a:off x="481504" y="2780750"/>
              <a:ext cx="1052400" cy="1052400"/>
              <a:chOff x="481504" y="2780750"/>
              <a:chExt cx="1052400" cy="1052400"/>
            </a:xfrm>
          </p:grpSpPr>
          <p:sp>
            <p:nvSpPr>
              <p:cNvPr id="131" name="Google Shape;131;p13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3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13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" name="Google Shape;134;p13"/>
            <p:cNvGrpSpPr/>
            <p:nvPr/>
          </p:nvGrpSpPr>
          <p:grpSpPr>
            <a:xfrm flipH="1">
              <a:off x="481441" y="2780775"/>
              <a:ext cx="1052400" cy="1052400"/>
              <a:chOff x="481504" y="2780750"/>
              <a:chExt cx="1052400" cy="1052400"/>
            </a:xfrm>
          </p:grpSpPr>
          <p:sp>
            <p:nvSpPr>
              <p:cNvPr id="135" name="Google Shape;135;p13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13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13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8" name="Google Shape;138;p13"/>
            <p:cNvSpPr/>
            <p:nvPr/>
          </p:nvSpPr>
          <p:spPr>
            <a:xfrm rot="-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flipH="1" rot="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13"/>
          <p:cNvGrpSpPr/>
          <p:nvPr/>
        </p:nvGrpSpPr>
        <p:grpSpPr>
          <a:xfrm rot="10800000">
            <a:off x="5680879" y="4021104"/>
            <a:ext cx="1895012" cy="30172"/>
            <a:chOff x="2706675" y="573609"/>
            <a:chExt cx="1551000" cy="73500"/>
          </a:xfrm>
        </p:grpSpPr>
        <p:sp>
          <p:nvSpPr>
            <p:cNvPr id="141" name="Google Shape;141;p13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lin ang="5400012" scaled="0"/>
        </a:gra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2"/>
          <p:cNvSpPr txBox="1"/>
          <p:nvPr>
            <p:ph type="title"/>
          </p:nvPr>
        </p:nvSpPr>
        <p:spPr>
          <a:xfrm>
            <a:off x="538500" y="344325"/>
            <a:ext cx="8067000" cy="5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Спеціаліст з розгортання/Release Management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39" name="Google Shape;339;p22"/>
          <p:cNvSpPr/>
          <p:nvPr/>
        </p:nvSpPr>
        <p:spPr>
          <a:xfrm>
            <a:off x="6102525" y="4358050"/>
            <a:ext cx="2601000" cy="4071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Пишнов А.Д., Темний Ю.А.</a:t>
            </a:r>
            <a:endParaRPr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40" name="Google Shape;340;p22"/>
          <p:cNvSpPr/>
          <p:nvPr/>
        </p:nvSpPr>
        <p:spPr>
          <a:xfrm>
            <a:off x="5597404" y="4409967"/>
            <a:ext cx="347484" cy="303262"/>
          </a:xfrm>
          <a:custGeom>
            <a:rect b="b" l="l" r="r" t="t"/>
            <a:pathLst>
              <a:path extrusionOk="0" h="4113" w="5250">
                <a:moveTo>
                  <a:pt x="1845" y="4112"/>
                </a:moveTo>
                <a:lnTo>
                  <a:pt x="205" y="2473"/>
                </a:lnTo>
                <a:lnTo>
                  <a:pt x="205" y="2473"/>
                </a:lnTo>
                <a:cubicBezTo>
                  <a:pt x="0" y="2267"/>
                  <a:pt x="0" y="1935"/>
                  <a:pt x="205" y="1730"/>
                </a:cubicBezTo>
                <a:lnTo>
                  <a:pt x="205" y="1730"/>
                </a:lnTo>
                <a:cubicBezTo>
                  <a:pt x="410" y="1524"/>
                  <a:pt x="743" y="1524"/>
                  <a:pt x="948" y="1730"/>
                </a:cubicBezTo>
                <a:lnTo>
                  <a:pt x="1849" y="2630"/>
                </a:lnTo>
                <a:lnTo>
                  <a:pt x="4302" y="205"/>
                </a:lnTo>
                <a:lnTo>
                  <a:pt x="4302" y="205"/>
                </a:lnTo>
                <a:cubicBezTo>
                  <a:pt x="4508" y="0"/>
                  <a:pt x="4841" y="2"/>
                  <a:pt x="5045" y="209"/>
                </a:cubicBezTo>
                <a:lnTo>
                  <a:pt x="5045" y="209"/>
                </a:lnTo>
                <a:cubicBezTo>
                  <a:pt x="5249" y="415"/>
                  <a:pt x="5247" y="748"/>
                  <a:pt x="5041" y="952"/>
                </a:cubicBezTo>
                <a:lnTo>
                  <a:pt x="1845" y="4112"/>
                </a:lnTo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341" name="Google Shape;341;p22"/>
          <p:cNvGrpSpPr/>
          <p:nvPr/>
        </p:nvGrpSpPr>
        <p:grpSpPr>
          <a:xfrm>
            <a:off x="7536669" y="398290"/>
            <a:ext cx="673226" cy="441352"/>
            <a:chOff x="5783025" y="2990150"/>
            <a:chExt cx="368225" cy="241400"/>
          </a:xfrm>
        </p:grpSpPr>
        <p:sp>
          <p:nvSpPr>
            <p:cNvPr id="342" name="Google Shape;342;p22"/>
            <p:cNvSpPr/>
            <p:nvPr/>
          </p:nvSpPr>
          <p:spPr>
            <a:xfrm>
              <a:off x="5783025" y="2990150"/>
              <a:ext cx="248150" cy="136475"/>
            </a:xfrm>
            <a:custGeom>
              <a:rect b="b" l="l" r="r" t="t"/>
              <a:pathLst>
                <a:path extrusionOk="0" h="5459" w="9926">
                  <a:moveTo>
                    <a:pt x="668" y="0"/>
                  </a:moveTo>
                  <a:cubicBezTo>
                    <a:pt x="300" y="0"/>
                    <a:pt x="1" y="299"/>
                    <a:pt x="1" y="663"/>
                  </a:cubicBezTo>
                  <a:lnTo>
                    <a:pt x="1" y="5251"/>
                  </a:lnTo>
                  <a:cubicBezTo>
                    <a:pt x="1" y="5389"/>
                    <a:pt x="105" y="5458"/>
                    <a:pt x="208" y="5458"/>
                  </a:cubicBezTo>
                  <a:cubicBezTo>
                    <a:pt x="312" y="5458"/>
                    <a:pt x="416" y="5389"/>
                    <a:pt x="416" y="5251"/>
                  </a:cubicBezTo>
                  <a:lnTo>
                    <a:pt x="416" y="667"/>
                  </a:lnTo>
                  <a:cubicBezTo>
                    <a:pt x="416" y="529"/>
                    <a:pt x="529" y="419"/>
                    <a:pt x="668" y="419"/>
                  </a:cubicBezTo>
                  <a:lnTo>
                    <a:pt x="9649" y="419"/>
                  </a:lnTo>
                  <a:cubicBezTo>
                    <a:pt x="9926" y="419"/>
                    <a:pt x="9926" y="0"/>
                    <a:pt x="96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5783025" y="2990150"/>
              <a:ext cx="368225" cy="241400"/>
            </a:xfrm>
            <a:custGeom>
              <a:rect b="b" l="l" r="r" t="t"/>
              <a:pathLst>
                <a:path extrusionOk="0" h="9656" w="14729">
                  <a:moveTo>
                    <a:pt x="12028" y="1166"/>
                  </a:moveTo>
                  <a:cubicBezTo>
                    <a:pt x="12043" y="1166"/>
                    <a:pt x="12054" y="1181"/>
                    <a:pt x="12054" y="1195"/>
                  </a:cubicBezTo>
                  <a:lnTo>
                    <a:pt x="12054" y="5079"/>
                  </a:lnTo>
                  <a:lnTo>
                    <a:pt x="11937" y="5185"/>
                  </a:lnTo>
                  <a:lnTo>
                    <a:pt x="11456" y="4974"/>
                  </a:lnTo>
                  <a:cubicBezTo>
                    <a:pt x="11408" y="4953"/>
                    <a:pt x="11357" y="4943"/>
                    <a:pt x="11306" y="4943"/>
                  </a:cubicBezTo>
                  <a:cubicBezTo>
                    <a:pt x="11205" y="4943"/>
                    <a:pt x="11106" y="4982"/>
                    <a:pt x="11033" y="5054"/>
                  </a:cubicBezTo>
                  <a:lnTo>
                    <a:pt x="11026" y="5061"/>
                  </a:lnTo>
                  <a:lnTo>
                    <a:pt x="11015" y="5072"/>
                  </a:lnTo>
                  <a:cubicBezTo>
                    <a:pt x="10972" y="5119"/>
                    <a:pt x="10942" y="5181"/>
                    <a:pt x="10928" y="5243"/>
                  </a:cubicBezTo>
                  <a:lnTo>
                    <a:pt x="10815" y="5757"/>
                  </a:lnTo>
                  <a:lnTo>
                    <a:pt x="10301" y="5870"/>
                  </a:lnTo>
                  <a:cubicBezTo>
                    <a:pt x="10239" y="5885"/>
                    <a:pt x="10181" y="5914"/>
                    <a:pt x="10130" y="5958"/>
                  </a:cubicBezTo>
                  <a:lnTo>
                    <a:pt x="10119" y="5968"/>
                  </a:lnTo>
                  <a:lnTo>
                    <a:pt x="10112" y="5976"/>
                  </a:lnTo>
                  <a:cubicBezTo>
                    <a:pt x="10002" y="6085"/>
                    <a:pt x="9970" y="6253"/>
                    <a:pt x="10031" y="6398"/>
                  </a:cubicBezTo>
                  <a:lnTo>
                    <a:pt x="10159" y="6690"/>
                  </a:lnTo>
                  <a:lnTo>
                    <a:pt x="1192" y="6690"/>
                  </a:lnTo>
                  <a:cubicBezTo>
                    <a:pt x="1178" y="6690"/>
                    <a:pt x="1163" y="6675"/>
                    <a:pt x="1163" y="6661"/>
                  </a:cubicBezTo>
                  <a:lnTo>
                    <a:pt x="1163" y="1195"/>
                  </a:lnTo>
                  <a:cubicBezTo>
                    <a:pt x="1163" y="1181"/>
                    <a:pt x="1178" y="1166"/>
                    <a:pt x="1192" y="1166"/>
                  </a:cubicBezTo>
                  <a:close/>
                  <a:moveTo>
                    <a:pt x="7791" y="7852"/>
                  </a:moveTo>
                  <a:lnTo>
                    <a:pt x="7874" y="8216"/>
                  </a:lnTo>
                  <a:lnTo>
                    <a:pt x="5346" y="8216"/>
                  </a:lnTo>
                  <a:lnTo>
                    <a:pt x="5430" y="7852"/>
                  </a:lnTo>
                  <a:close/>
                  <a:moveTo>
                    <a:pt x="9150" y="8636"/>
                  </a:moveTo>
                  <a:cubicBezTo>
                    <a:pt x="9354" y="8636"/>
                    <a:pt x="9543" y="8756"/>
                    <a:pt x="9623" y="8945"/>
                  </a:cubicBezTo>
                  <a:lnTo>
                    <a:pt x="3597" y="8945"/>
                  </a:lnTo>
                  <a:cubicBezTo>
                    <a:pt x="3677" y="8756"/>
                    <a:pt x="3867" y="8636"/>
                    <a:pt x="4071" y="8636"/>
                  </a:cubicBezTo>
                  <a:close/>
                  <a:moveTo>
                    <a:pt x="12582" y="5170"/>
                  </a:moveTo>
                  <a:lnTo>
                    <a:pt x="12699" y="5371"/>
                  </a:lnTo>
                  <a:lnTo>
                    <a:pt x="12833" y="5604"/>
                  </a:lnTo>
                  <a:cubicBezTo>
                    <a:pt x="12903" y="5724"/>
                    <a:pt x="13031" y="5795"/>
                    <a:pt x="13167" y="5795"/>
                  </a:cubicBezTo>
                  <a:cubicBezTo>
                    <a:pt x="13180" y="5795"/>
                    <a:pt x="13192" y="5795"/>
                    <a:pt x="13205" y="5794"/>
                  </a:cubicBezTo>
                  <a:lnTo>
                    <a:pt x="13704" y="5746"/>
                  </a:lnTo>
                  <a:lnTo>
                    <a:pt x="13704" y="5746"/>
                  </a:lnTo>
                  <a:lnTo>
                    <a:pt x="13657" y="6245"/>
                  </a:lnTo>
                  <a:cubicBezTo>
                    <a:pt x="13642" y="6395"/>
                    <a:pt x="13715" y="6537"/>
                    <a:pt x="13843" y="6613"/>
                  </a:cubicBezTo>
                  <a:lnTo>
                    <a:pt x="14280" y="6872"/>
                  </a:lnTo>
                  <a:lnTo>
                    <a:pt x="13945" y="7255"/>
                  </a:lnTo>
                  <a:cubicBezTo>
                    <a:pt x="13846" y="7368"/>
                    <a:pt x="13821" y="7528"/>
                    <a:pt x="13879" y="7666"/>
                  </a:cubicBezTo>
                  <a:lnTo>
                    <a:pt x="14083" y="8129"/>
                  </a:lnTo>
                  <a:lnTo>
                    <a:pt x="13588" y="8238"/>
                  </a:lnTo>
                  <a:cubicBezTo>
                    <a:pt x="13442" y="8271"/>
                    <a:pt x="13329" y="8384"/>
                    <a:pt x="13296" y="8530"/>
                  </a:cubicBezTo>
                  <a:lnTo>
                    <a:pt x="13187" y="9025"/>
                  </a:lnTo>
                  <a:lnTo>
                    <a:pt x="12724" y="8821"/>
                  </a:lnTo>
                  <a:cubicBezTo>
                    <a:pt x="12675" y="8801"/>
                    <a:pt x="12623" y="8790"/>
                    <a:pt x="12571" y="8790"/>
                  </a:cubicBezTo>
                  <a:cubicBezTo>
                    <a:pt x="12477" y="8790"/>
                    <a:pt x="12385" y="8824"/>
                    <a:pt x="12312" y="8887"/>
                  </a:cubicBezTo>
                  <a:lnTo>
                    <a:pt x="11933" y="9222"/>
                  </a:lnTo>
                  <a:lnTo>
                    <a:pt x="11678" y="8789"/>
                  </a:lnTo>
                  <a:cubicBezTo>
                    <a:pt x="11609" y="8668"/>
                    <a:pt x="11482" y="8595"/>
                    <a:pt x="11347" y="8595"/>
                  </a:cubicBezTo>
                  <a:lnTo>
                    <a:pt x="11310" y="8595"/>
                  </a:lnTo>
                  <a:lnTo>
                    <a:pt x="10808" y="8646"/>
                  </a:lnTo>
                  <a:lnTo>
                    <a:pt x="10859" y="8144"/>
                  </a:lnTo>
                  <a:cubicBezTo>
                    <a:pt x="10869" y="7994"/>
                    <a:pt x="10797" y="7852"/>
                    <a:pt x="10669" y="7776"/>
                  </a:cubicBezTo>
                  <a:lnTo>
                    <a:pt x="10232" y="7521"/>
                  </a:lnTo>
                  <a:lnTo>
                    <a:pt x="10567" y="7142"/>
                  </a:lnTo>
                  <a:cubicBezTo>
                    <a:pt x="10644" y="7054"/>
                    <a:pt x="10680" y="6938"/>
                    <a:pt x="10658" y="6821"/>
                  </a:cubicBezTo>
                  <a:lnTo>
                    <a:pt x="10658" y="6817"/>
                  </a:lnTo>
                  <a:cubicBezTo>
                    <a:pt x="10658" y="6803"/>
                    <a:pt x="10655" y="6788"/>
                    <a:pt x="10651" y="6774"/>
                  </a:cubicBezTo>
                  <a:lnTo>
                    <a:pt x="10651" y="6766"/>
                  </a:lnTo>
                  <a:cubicBezTo>
                    <a:pt x="10647" y="6755"/>
                    <a:pt x="10640" y="6741"/>
                    <a:pt x="10636" y="6726"/>
                  </a:cubicBezTo>
                  <a:lnTo>
                    <a:pt x="10432" y="6264"/>
                  </a:lnTo>
                  <a:lnTo>
                    <a:pt x="10928" y="6154"/>
                  </a:lnTo>
                  <a:cubicBezTo>
                    <a:pt x="11074" y="6121"/>
                    <a:pt x="11186" y="6009"/>
                    <a:pt x="11219" y="5863"/>
                  </a:cubicBezTo>
                  <a:lnTo>
                    <a:pt x="11329" y="5367"/>
                  </a:lnTo>
                  <a:lnTo>
                    <a:pt x="11791" y="5568"/>
                  </a:lnTo>
                  <a:cubicBezTo>
                    <a:pt x="11841" y="5589"/>
                    <a:pt x="11893" y="5600"/>
                    <a:pt x="11945" y="5600"/>
                  </a:cubicBezTo>
                  <a:cubicBezTo>
                    <a:pt x="12017" y="5600"/>
                    <a:pt x="12087" y="5580"/>
                    <a:pt x="12148" y="5542"/>
                  </a:cubicBezTo>
                  <a:cubicBezTo>
                    <a:pt x="12170" y="5531"/>
                    <a:pt x="12185" y="5520"/>
                    <a:pt x="12203" y="5506"/>
                  </a:cubicBezTo>
                  <a:lnTo>
                    <a:pt x="12582" y="5170"/>
                  </a:lnTo>
                  <a:close/>
                  <a:moveTo>
                    <a:pt x="11135" y="0"/>
                  </a:moveTo>
                  <a:cubicBezTo>
                    <a:pt x="10855" y="0"/>
                    <a:pt x="10855" y="419"/>
                    <a:pt x="11135" y="419"/>
                  </a:cubicBezTo>
                  <a:lnTo>
                    <a:pt x="12553" y="419"/>
                  </a:lnTo>
                  <a:cubicBezTo>
                    <a:pt x="12691" y="419"/>
                    <a:pt x="12804" y="529"/>
                    <a:pt x="12804" y="667"/>
                  </a:cubicBezTo>
                  <a:lnTo>
                    <a:pt x="12804" y="4806"/>
                  </a:lnTo>
                  <a:cubicBezTo>
                    <a:pt x="12797" y="4799"/>
                    <a:pt x="12790" y="4795"/>
                    <a:pt x="12779" y="4792"/>
                  </a:cubicBezTo>
                  <a:lnTo>
                    <a:pt x="12768" y="4784"/>
                  </a:lnTo>
                  <a:cubicBezTo>
                    <a:pt x="12761" y="4781"/>
                    <a:pt x="12750" y="4773"/>
                    <a:pt x="12742" y="4770"/>
                  </a:cubicBezTo>
                  <a:lnTo>
                    <a:pt x="12728" y="4766"/>
                  </a:lnTo>
                  <a:cubicBezTo>
                    <a:pt x="12720" y="4762"/>
                    <a:pt x="12709" y="4759"/>
                    <a:pt x="12699" y="4755"/>
                  </a:cubicBezTo>
                  <a:lnTo>
                    <a:pt x="12688" y="4751"/>
                  </a:lnTo>
                  <a:cubicBezTo>
                    <a:pt x="12655" y="4743"/>
                    <a:pt x="12620" y="4738"/>
                    <a:pt x="12585" y="4738"/>
                  </a:cubicBezTo>
                  <a:cubicBezTo>
                    <a:pt x="12547" y="4738"/>
                    <a:pt x="12509" y="4744"/>
                    <a:pt x="12473" y="4755"/>
                  </a:cubicBezTo>
                  <a:lnTo>
                    <a:pt x="12473" y="1195"/>
                  </a:lnTo>
                  <a:cubicBezTo>
                    <a:pt x="12473" y="948"/>
                    <a:pt x="12272" y="751"/>
                    <a:pt x="12028" y="751"/>
                  </a:cubicBezTo>
                  <a:lnTo>
                    <a:pt x="1192" y="751"/>
                  </a:lnTo>
                  <a:cubicBezTo>
                    <a:pt x="948" y="751"/>
                    <a:pt x="748" y="948"/>
                    <a:pt x="748" y="1195"/>
                  </a:cubicBezTo>
                  <a:lnTo>
                    <a:pt x="748" y="6661"/>
                  </a:lnTo>
                  <a:cubicBezTo>
                    <a:pt x="748" y="6905"/>
                    <a:pt x="948" y="7105"/>
                    <a:pt x="1192" y="7105"/>
                  </a:cubicBezTo>
                  <a:lnTo>
                    <a:pt x="10039" y="7105"/>
                  </a:lnTo>
                  <a:lnTo>
                    <a:pt x="9897" y="7269"/>
                  </a:lnTo>
                  <a:cubicBezTo>
                    <a:pt x="9886" y="7280"/>
                    <a:pt x="9875" y="7291"/>
                    <a:pt x="9868" y="7306"/>
                  </a:cubicBezTo>
                  <a:cubicBezTo>
                    <a:pt x="9864" y="7309"/>
                    <a:pt x="9860" y="7317"/>
                    <a:pt x="9857" y="7320"/>
                  </a:cubicBezTo>
                  <a:cubicBezTo>
                    <a:pt x="9853" y="7327"/>
                    <a:pt x="9849" y="7335"/>
                    <a:pt x="9842" y="7342"/>
                  </a:cubicBezTo>
                  <a:cubicBezTo>
                    <a:pt x="9838" y="7349"/>
                    <a:pt x="9838" y="7357"/>
                    <a:pt x="9835" y="7364"/>
                  </a:cubicBezTo>
                  <a:cubicBezTo>
                    <a:pt x="9831" y="7371"/>
                    <a:pt x="9827" y="7375"/>
                    <a:pt x="9824" y="7382"/>
                  </a:cubicBezTo>
                  <a:cubicBezTo>
                    <a:pt x="9824" y="7389"/>
                    <a:pt x="9820" y="7400"/>
                    <a:pt x="9817" y="7408"/>
                  </a:cubicBezTo>
                  <a:cubicBezTo>
                    <a:pt x="9813" y="7415"/>
                    <a:pt x="9813" y="7419"/>
                    <a:pt x="9813" y="7422"/>
                  </a:cubicBezTo>
                  <a:cubicBezTo>
                    <a:pt x="9809" y="7429"/>
                    <a:pt x="9809" y="7433"/>
                    <a:pt x="9809" y="7437"/>
                  </a:cubicBezTo>
                  <a:lnTo>
                    <a:pt x="668" y="7437"/>
                  </a:lnTo>
                  <a:cubicBezTo>
                    <a:pt x="529" y="7437"/>
                    <a:pt x="416" y="7324"/>
                    <a:pt x="416" y="7185"/>
                  </a:cubicBezTo>
                  <a:lnTo>
                    <a:pt x="416" y="6708"/>
                  </a:lnTo>
                  <a:cubicBezTo>
                    <a:pt x="416" y="6570"/>
                    <a:pt x="312" y="6500"/>
                    <a:pt x="208" y="6500"/>
                  </a:cubicBezTo>
                  <a:cubicBezTo>
                    <a:pt x="105" y="6500"/>
                    <a:pt x="1" y="6570"/>
                    <a:pt x="1" y="6708"/>
                  </a:cubicBezTo>
                  <a:lnTo>
                    <a:pt x="1" y="7185"/>
                  </a:lnTo>
                  <a:cubicBezTo>
                    <a:pt x="1" y="7553"/>
                    <a:pt x="300" y="7852"/>
                    <a:pt x="668" y="7852"/>
                  </a:cubicBezTo>
                  <a:lnTo>
                    <a:pt x="5003" y="7852"/>
                  </a:lnTo>
                  <a:lnTo>
                    <a:pt x="4916" y="8216"/>
                  </a:lnTo>
                  <a:lnTo>
                    <a:pt x="4071" y="8216"/>
                  </a:lnTo>
                  <a:cubicBezTo>
                    <a:pt x="3553" y="8216"/>
                    <a:pt x="3134" y="8636"/>
                    <a:pt x="3134" y="9153"/>
                  </a:cubicBezTo>
                  <a:cubicBezTo>
                    <a:pt x="3134" y="9269"/>
                    <a:pt x="3229" y="9361"/>
                    <a:pt x="3342" y="9361"/>
                  </a:cubicBezTo>
                  <a:lnTo>
                    <a:pt x="9878" y="9361"/>
                  </a:lnTo>
                  <a:cubicBezTo>
                    <a:pt x="9991" y="9361"/>
                    <a:pt x="10086" y="9269"/>
                    <a:pt x="10086" y="9153"/>
                  </a:cubicBezTo>
                  <a:cubicBezTo>
                    <a:pt x="10082" y="8636"/>
                    <a:pt x="9663" y="8216"/>
                    <a:pt x="9150" y="8216"/>
                  </a:cubicBezTo>
                  <a:lnTo>
                    <a:pt x="8304" y="8216"/>
                  </a:lnTo>
                  <a:lnTo>
                    <a:pt x="8217" y="7852"/>
                  </a:lnTo>
                  <a:lnTo>
                    <a:pt x="9984" y="7852"/>
                  </a:lnTo>
                  <a:lnTo>
                    <a:pt x="9988" y="7856"/>
                  </a:lnTo>
                  <a:lnTo>
                    <a:pt x="10440" y="8122"/>
                  </a:lnTo>
                  <a:lnTo>
                    <a:pt x="10389" y="8643"/>
                  </a:lnTo>
                  <a:cubicBezTo>
                    <a:pt x="10368" y="8870"/>
                    <a:pt x="10545" y="9064"/>
                    <a:pt x="10770" y="9064"/>
                  </a:cubicBezTo>
                  <a:cubicBezTo>
                    <a:pt x="10784" y="9064"/>
                    <a:pt x="10797" y="9063"/>
                    <a:pt x="10811" y="9062"/>
                  </a:cubicBezTo>
                  <a:lnTo>
                    <a:pt x="11332" y="9014"/>
                  </a:lnTo>
                  <a:lnTo>
                    <a:pt x="11598" y="9463"/>
                  </a:lnTo>
                  <a:cubicBezTo>
                    <a:pt x="11657" y="9565"/>
                    <a:pt x="11755" y="9630"/>
                    <a:pt x="11871" y="9648"/>
                  </a:cubicBezTo>
                  <a:cubicBezTo>
                    <a:pt x="11890" y="9652"/>
                    <a:pt x="11912" y="9656"/>
                    <a:pt x="11930" y="9656"/>
                  </a:cubicBezTo>
                  <a:cubicBezTo>
                    <a:pt x="12025" y="9656"/>
                    <a:pt x="12116" y="9619"/>
                    <a:pt x="12185" y="9557"/>
                  </a:cubicBezTo>
                  <a:lnTo>
                    <a:pt x="12578" y="9211"/>
                  </a:lnTo>
                  <a:lnTo>
                    <a:pt x="13059" y="9419"/>
                  </a:lnTo>
                  <a:cubicBezTo>
                    <a:pt x="13110" y="9441"/>
                    <a:pt x="13162" y="9452"/>
                    <a:pt x="13214" y="9452"/>
                  </a:cubicBezTo>
                  <a:cubicBezTo>
                    <a:pt x="13387" y="9452"/>
                    <a:pt x="13548" y="9332"/>
                    <a:pt x="13588" y="9149"/>
                  </a:cubicBezTo>
                  <a:lnTo>
                    <a:pt x="13701" y="8639"/>
                  </a:lnTo>
                  <a:lnTo>
                    <a:pt x="14214" y="8523"/>
                  </a:lnTo>
                  <a:cubicBezTo>
                    <a:pt x="14447" y="8472"/>
                    <a:pt x="14579" y="8216"/>
                    <a:pt x="14484" y="7994"/>
                  </a:cubicBezTo>
                  <a:lnTo>
                    <a:pt x="14273" y="7513"/>
                  </a:lnTo>
                  <a:lnTo>
                    <a:pt x="14622" y="7123"/>
                  </a:lnTo>
                  <a:cubicBezTo>
                    <a:pt x="14695" y="7036"/>
                    <a:pt x="14728" y="6919"/>
                    <a:pt x="14710" y="6806"/>
                  </a:cubicBezTo>
                  <a:cubicBezTo>
                    <a:pt x="14692" y="6693"/>
                    <a:pt x="14626" y="6591"/>
                    <a:pt x="14524" y="6533"/>
                  </a:cubicBezTo>
                  <a:lnTo>
                    <a:pt x="14076" y="6267"/>
                  </a:lnTo>
                  <a:lnTo>
                    <a:pt x="14123" y="5746"/>
                  </a:lnTo>
                  <a:cubicBezTo>
                    <a:pt x="14147" y="5519"/>
                    <a:pt x="13967" y="5325"/>
                    <a:pt x="13745" y="5325"/>
                  </a:cubicBezTo>
                  <a:cubicBezTo>
                    <a:pt x="13731" y="5325"/>
                    <a:pt x="13718" y="5326"/>
                    <a:pt x="13704" y="5327"/>
                  </a:cubicBezTo>
                  <a:lnTo>
                    <a:pt x="13220" y="5371"/>
                  </a:lnTo>
                  <a:lnTo>
                    <a:pt x="13220" y="667"/>
                  </a:lnTo>
                  <a:cubicBezTo>
                    <a:pt x="13220" y="299"/>
                    <a:pt x="12921" y="4"/>
                    <a:pt x="125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6072975" y="3141175"/>
              <a:ext cx="33075" cy="59700"/>
            </a:xfrm>
            <a:custGeom>
              <a:rect b="b" l="l" r="r" t="t"/>
              <a:pathLst>
                <a:path extrusionOk="0" h="2388" w="1323">
                  <a:moveTo>
                    <a:pt x="1177" y="0"/>
                  </a:moveTo>
                  <a:cubicBezTo>
                    <a:pt x="1133" y="0"/>
                    <a:pt x="1090" y="22"/>
                    <a:pt x="1071" y="62"/>
                  </a:cubicBezTo>
                  <a:lnTo>
                    <a:pt x="11" y="2208"/>
                  </a:lnTo>
                  <a:cubicBezTo>
                    <a:pt x="4" y="2223"/>
                    <a:pt x="0" y="2241"/>
                    <a:pt x="0" y="2256"/>
                  </a:cubicBezTo>
                  <a:cubicBezTo>
                    <a:pt x="4" y="2329"/>
                    <a:pt x="62" y="2387"/>
                    <a:pt x="135" y="2387"/>
                  </a:cubicBezTo>
                  <a:cubicBezTo>
                    <a:pt x="138" y="2387"/>
                    <a:pt x="141" y="2387"/>
                    <a:pt x="144" y="2387"/>
                  </a:cubicBezTo>
                  <a:cubicBezTo>
                    <a:pt x="188" y="2387"/>
                    <a:pt x="231" y="2362"/>
                    <a:pt x="252" y="2321"/>
                  </a:cubicBezTo>
                  <a:lnTo>
                    <a:pt x="1312" y="186"/>
                  </a:lnTo>
                  <a:cubicBezTo>
                    <a:pt x="1319" y="168"/>
                    <a:pt x="1323" y="150"/>
                    <a:pt x="1323" y="131"/>
                  </a:cubicBezTo>
                  <a:cubicBezTo>
                    <a:pt x="1316" y="59"/>
                    <a:pt x="1254" y="0"/>
                    <a:pt x="1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6062225" y="3144175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4"/>
                    <a:pt x="591" y="383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7" y="966"/>
                    <a:pt x="255" y="915"/>
                    <a:pt x="255" y="806"/>
                  </a:cubicBezTo>
                  <a:lnTo>
                    <a:pt x="255" y="383"/>
                  </a:lnTo>
                  <a:cubicBezTo>
                    <a:pt x="255" y="274"/>
                    <a:pt x="317" y="223"/>
                    <a:pt x="423" y="223"/>
                  </a:cubicBezTo>
                  <a:close/>
                  <a:moveTo>
                    <a:pt x="423" y="1"/>
                  </a:moveTo>
                  <a:cubicBezTo>
                    <a:pt x="182" y="1"/>
                    <a:pt x="0" y="103"/>
                    <a:pt x="0" y="379"/>
                  </a:cubicBezTo>
                  <a:lnTo>
                    <a:pt x="0" y="806"/>
                  </a:lnTo>
                  <a:cubicBezTo>
                    <a:pt x="0" y="1083"/>
                    <a:pt x="182" y="1185"/>
                    <a:pt x="423" y="1185"/>
                  </a:cubicBezTo>
                  <a:cubicBezTo>
                    <a:pt x="660" y="1185"/>
                    <a:pt x="838" y="1083"/>
                    <a:pt x="838" y="806"/>
                  </a:cubicBezTo>
                  <a:lnTo>
                    <a:pt x="838" y="383"/>
                  </a:lnTo>
                  <a:cubicBezTo>
                    <a:pt x="838" y="103"/>
                    <a:pt x="656" y="1"/>
                    <a:pt x="4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6095375" y="3168500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0"/>
                    <a:pt x="591" y="379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8" y="966"/>
                    <a:pt x="256" y="915"/>
                    <a:pt x="256" y="806"/>
                  </a:cubicBezTo>
                  <a:lnTo>
                    <a:pt x="256" y="379"/>
                  </a:lnTo>
                  <a:cubicBezTo>
                    <a:pt x="256" y="270"/>
                    <a:pt x="318" y="223"/>
                    <a:pt x="423" y="223"/>
                  </a:cubicBezTo>
                  <a:close/>
                  <a:moveTo>
                    <a:pt x="423" y="0"/>
                  </a:moveTo>
                  <a:cubicBezTo>
                    <a:pt x="183" y="0"/>
                    <a:pt x="1" y="102"/>
                    <a:pt x="1" y="379"/>
                  </a:cubicBezTo>
                  <a:lnTo>
                    <a:pt x="1" y="806"/>
                  </a:lnTo>
                  <a:cubicBezTo>
                    <a:pt x="1" y="1086"/>
                    <a:pt x="183" y="1185"/>
                    <a:pt x="423" y="1185"/>
                  </a:cubicBezTo>
                  <a:cubicBezTo>
                    <a:pt x="660" y="1185"/>
                    <a:pt x="839" y="1086"/>
                    <a:pt x="839" y="806"/>
                  </a:cubicBezTo>
                  <a:lnTo>
                    <a:pt x="839" y="379"/>
                  </a:lnTo>
                  <a:cubicBezTo>
                    <a:pt x="839" y="102"/>
                    <a:pt x="656" y="0"/>
                    <a:pt x="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7" name="Google Shape;347;p22"/>
          <p:cNvPicPr preferRelativeResize="0"/>
          <p:nvPr/>
        </p:nvPicPr>
        <p:blipFill rotWithShape="1">
          <a:blip r:embed="rId3">
            <a:alphaModFix/>
          </a:blip>
          <a:srcRect b="0" l="0" r="37122" t="0"/>
          <a:stretch/>
        </p:blipFill>
        <p:spPr>
          <a:xfrm>
            <a:off x="4577100" y="1261150"/>
            <a:ext cx="4323824" cy="225557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2"/>
          <p:cNvSpPr txBox="1"/>
          <p:nvPr/>
        </p:nvSpPr>
        <p:spPr>
          <a:xfrm>
            <a:off x="64200" y="807550"/>
            <a:ext cx="4512900" cy="4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b="1" lang="en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1"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Керування розгортанням продукту та операціями.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Ведення документації.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Прийняття компромісних рішень для ефективного управління та підтримки.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Створення та тестування інсталяційного пакету.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Публікація  релізу</a:t>
            </a:r>
            <a:r>
              <a:rPr b="1"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 (GitHub, itсh.io)</a:t>
            </a:r>
            <a:br>
              <a:rPr b="1"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</a:br>
            <a:br>
              <a:rPr b="1" lang="en" sz="1800">
                <a:latin typeface="Passion One"/>
                <a:ea typeface="Passion One"/>
                <a:cs typeface="Passion One"/>
                <a:sym typeface="Passion One"/>
              </a:rPr>
            </a:br>
            <a:endParaRPr b="1" sz="1800">
              <a:latin typeface="Passion One"/>
              <a:ea typeface="Passion One"/>
              <a:cs typeface="Passion One"/>
              <a:sym typeface="Passion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lin ang="5400012" scaled="0"/>
        </a:gra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3"/>
          <p:cNvSpPr txBox="1"/>
          <p:nvPr>
            <p:ph type="title"/>
          </p:nvPr>
        </p:nvSpPr>
        <p:spPr>
          <a:xfrm>
            <a:off x="538575" y="189200"/>
            <a:ext cx="8067000" cy="5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ДЕМОНСТРАЦІЯ ПРОГРАМИ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</p:txBody>
      </p:sp>
      <p:pic>
        <p:nvPicPr>
          <p:cNvPr id="354" name="Google Shape;354;p23"/>
          <p:cNvPicPr preferRelativeResize="0"/>
          <p:nvPr/>
        </p:nvPicPr>
        <p:blipFill>
          <a:blip r:embed="rId3">
            <a:alphaModFix amt="95000"/>
          </a:blip>
          <a:stretch>
            <a:fillRect/>
          </a:stretch>
        </p:blipFill>
        <p:spPr>
          <a:xfrm>
            <a:off x="402525" y="743000"/>
            <a:ext cx="3792275" cy="2135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55" name="Google Shape;355;p23"/>
          <p:cNvPicPr preferRelativeResize="0"/>
          <p:nvPr/>
        </p:nvPicPr>
        <p:blipFill>
          <a:blip r:embed="rId4">
            <a:alphaModFix amt="95000"/>
          </a:blip>
          <a:stretch>
            <a:fillRect/>
          </a:stretch>
        </p:blipFill>
        <p:spPr>
          <a:xfrm>
            <a:off x="4458750" y="2283900"/>
            <a:ext cx="4253675" cy="23953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356" name="Google Shape;356;p23"/>
          <p:cNvGrpSpPr/>
          <p:nvPr/>
        </p:nvGrpSpPr>
        <p:grpSpPr>
          <a:xfrm rot="-2831296">
            <a:off x="939872" y="2724619"/>
            <a:ext cx="3025838" cy="2415630"/>
            <a:chOff x="164193" y="950860"/>
            <a:chExt cx="3025800" cy="2415600"/>
          </a:xfrm>
        </p:grpSpPr>
        <p:sp>
          <p:nvSpPr>
            <p:cNvPr id="357" name="Google Shape;357;p2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" name="Google Shape;360;p23"/>
          <p:cNvGrpSpPr/>
          <p:nvPr/>
        </p:nvGrpSpPr>
        <p:grpSpPr>
          <a:xfrm rot="8100000">
            <a:off x="5072709" y="70225"/>
            <a:ext cx="3025771" cy="2415577"/>
            <a:chOff x="164193" y="950860"/>
            <a:chExt cx="3025800" cy="2415600"/>
          </a:xfrm>
        </p:grpSpPr>
        <p:sp>
          <p:nvSpPr>
            <p:cNvPr id="361" name="Google Shape;361;p2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lin ang="5400012" scaled="0"/>
        </a:grad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025" y="152400"/>
            <a:ext cx="4255800" cy="239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3600" y="152400"/>
            <a:ext cx="4255800" cy="2396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13788" y="2708150"/>
            <a:ext cx="3916425" cy="2205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1" name="Google Shape;371;p24"/>
          <p:cNvGrpSpPr/>
          <p:nvPr/>
        </p:nvGrpSpPr>
        <p:grpSpPr>
          <a:xfrm rot="-4201901">
            <a:off x="645996" y="3063161"/>
            <a:ext cx="1601944" cy="1208202"/>
            <a:chOff x="164193" y="950860"/>
            <a:chExt cx="3025800" cy="2415600"/>
          </a:xfrm>
        </p:grpSpPr>
        <p:sp>
          <p:nvSpPr>
            <p:cNvPr id="372" name="Google Shape;372;p2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24"/>
          <p:cNvGrpSpPr/>
          <p:nvPr/>
        </p:nvGrpSpPr>
        <p:grpSpPr>
          <a:xfrm rot="-9906165">
            <a:off x="6984031" y="2963537"/>
            <a:ext cx="1601840" cy="1208020"/>
            <a:chOff x="164193" y="950860"/>
            <a:chExt cx="3025800" cy="2415600"/>
          </a:xfrm>
        </p:grpSpPr>
        <p:sp>
          <p:nvSpPr>
            <p:cNvPr id="376" name="Google Shape;376;p2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5"/>
          <p:cNvSpPr txBox="1"/>
          <p:nvPr>
            <p:ph type="title"/>
          </p:nvPr>
        </p:nvSpPr>
        <p:spPr>
          <a:xfrm>
            <a:off x="538575" y="287075"/>
            <a:ext cx="8067000" cy="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ВИСНОВОК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84" name="Google Shape;384;p25"/>
          <p:cNvSpPr/>
          <p:nvPr/>
        </p:nvSpPr>
        <p:spPr>
          <a:xfrm rot="5400000">
            <a:off x="2709750" y="-1152425"/>
            <a:ext cx="3713400" cy="8060400"/>
          </a:xfrm>
          <a:prstGeom prst="homePlate">
            <a:avLst>
              <a:gd fmla="val 27822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 dist="9525">
              <a:schemeClr val="l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5"/>
          <p:cNvSpPr txBox="1"/>
          <p:nvPr/>
        </p:nvSpPr>
        <p:spPr>
          <a:xfrm>
            <a:off x="581175" y="1021075"/>
            <a:ext cx="7981800" cy="2577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Під час проходження </a:t>
            </a:r>
            <a:r>
              <a:rPr b="1" lang="en" sz="1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командної практики</a:t>
            </a:r>
            <a:r>
              <a:rPr lang="en" sz="1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 ми засвоїли ключові принципи програмної інженерії, отримавши практичний досвід у розробці програмного забезпечення. Ми вдосконалили навички командної роботи та розподілу завдань. Реалізація візуальної новели дала нам змогу працювати з рушієм Unity, інтегрувати інтерактивні елементи та дизайн у стилі кіберпанку, а також створити захопливий ігровий досвід. Завдяки цьому проекту ми зміцнили розуміння життєвого циклу розробки програмного забезпечення та навчилися поєднувати знання з креативним підходом.</a:t>
            </a:r>
            <a:endParaRPr sz="18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grpSp>
        <p:nvGrpSpPr>
          <p:cNvPr id="386" name="Google Shape;386;p25"/>
          <p:cNvGrpSpPr/>
          <p:nvPr/>
        </p:nvGrpSpPr>
        <p:grpSpPr>
          <a:xfrm>
            <a:off x="959097" y="274050"/>
            <a:ext cx="612300" cy="589200"/>
            <a:chOff x="461347" y="230400"/>
            <a:chExt cx="612300" cy="589200"/>
          </a:xfrm>
        </p:grpSpPr>
        <p:sp>
          <p:nvSpPr>
            <p:cNvPr id="387" name="Google Shape;387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" name="Google Shape;390;p25"/>
          <p:cNvGrpSpPr/>
          <p:nvPr/>
        </p:nvGrpSpPr>
        <p:grpSpPr>
          <a:xfrm>
            <a:off x="7752247" y="230550"/>
            <a:ext cx="612300" cy="589200"/>
            <a:chOff x="461347" y="230400"/>
            <a:chExt cx="612300" cy="589200"/>
          </a:xfrm>
        </p:grpSpPr>
        <p:sp>
          <p:nvSpPr>
            <p:cNvPr id="391" name="Google Shape;391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25"/>
          <p:cNvGrpSpPr/>
          <p:nvPr/>
        </p:nvGrpSpPr>
        <p:grpSpPr>
          <a:xfrm>
            <a:off x="882972" y="4145275"/>
            <a:ext cx="612300" cy="589200"/>
            <a:chOff x="461347" y="230400"/>
            <a:chExt cx="612300" cy="589200"/>
          </a:xfrm>
        </p:grpSpPr>
        <p:sp>
          <p:nvSpPr>
            <p:cNvPr id="395" name="Google Shape;395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" name="Google Shape;398;p25"/>
          <p:cNvGrpSpPr/>
          <p:nvPr/>
        </p:nvGrpSpPr>
        <p:grpSpPr>
          <a:xfrm>
            <a:off x="7752247" y="4210850"/>
            <a:ext cx="612300" cy="589200"/>
            <a:chOff x="461347" y="230400"/>
            <a:chExt cx="612300" cy="589200"/>
          </a:xfrm>
        </p:grpSpPr>
        <p:sp>
          <p:nvSpPr>
            <p:cNvPr id="399" name="Google Shape;399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slow" p14:dur="25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6"/>
          <p:cNvSpPr txBox="1"/>
          <p:nvPr>
            <p:ph type="title"/>
          </p:nvPr>
        </p:nvSpPr>
        <p:spPr>
          <a:xfrm>
            <a:off x="538500" y="2087075"/>
            <a:ext cx="8067000" cy="12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20">
                <a:latin typeface="Passion One"/>
                <a:ea typeface="Passion One"/>
                <a:cs typeface="Passion One"/>
                <a:sym typeface="Passion One"/>
              </a:rPr>
              <a:t>Дякуємо за увагу!</a:t>
            </a:r>
            <a:endParaRPr sz="3720">
              <a:latin typeface="Passion One"/>
              <a:ea typeface="Passion One"/>
              <a:cs typeface="Passion One"/>
              <a:sym typeface="Passion One"/>
            </a:endParaRPr>
          </a:p>
        </p:txBody>
      </p:sp>
      <p:grpSp>
        <p:nvGrpSpPr>
          <p:cNvPr id="407" name="Google Shape;407;p26"/>
          <p:cNvGrpSpPr/>
          <p:nvPr/>
        </p:nvGrpSpPr>
        <p:grpSpPr>
          <a:xfrm rot="-900041">
            <a:off x="415272" y="3042139"/>
            <a:ext cx="1149520" cy="1149378"/>
            <a:chOff x="481441" y="2780750"/>
            <a:chExt cx="1052463" cy="1052425"/>
          </a:xfrm>
        </p:grpSpPr>
        <p:grpSp>
          <p:nvGrpSpPr>
            <p:cNvPr id="408" name="Google Shape;408;p26"/>
            <p:cNvGrpSpPr/>
            <p:nvPr/>
          </p:nvGrpSpPr>
          <p:grpSpPr>
            <a:xfrm>
              <a:off x="481504" y="2780750"/>
              <a:ext cx="1052400" cy="1052400"/>
              <a:chOff x="481504" y="2780750"/>
              <a:chExt cx="1052400" cy="1052400"/>
            </a:xfrm>
          </p:grpSpPr>
          <p:sp>
            <p:nvSpPr>
              <p:cNvPr id="409" name="Google Shape;409;p26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26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26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2" name="Google Shape;412;p26"/>
            <p:cNvGrpSpPr/>
            <p:nvPr/>
          </p:nvGrpSpPr>
          <p:grpSpPr>
            <a:xfrm flipH="1">
              <a:off x="481441" y="2780775"/>
              <a:ext cx="1052400" cy="1052400"/>
              <a:chOff x="481504" y="2780750"/>
              <a:chExt cx="1052400" cy="1052400"/>
            </a:xfrm>
          </p:grpSpPr>
          <p:sp>
            <p:nvSpPr>
              <p:cNvPr id="413" name="Google Shape;413;p26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26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26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6" name="Google Shape;416;p26"/>
            <p:cNvSpPr/>
            <p:nvPr/>
          </p:nvSpPr>
          <p:spPr>
            <a:xfrm rot="-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6"/>
            <p:cNvSpPr/>
            <p:nvPr/>
          </p:nvSpPr>
          <p:spPr>
            <a:xfrm flipH="1" rot="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26"/>
          <p:cNvGrpSpPr/>
          <p:nvPr/>
        </p:nvGrpSpPr>
        <p:grpSpPr>
          <a:xfrm>
            <a:off x="2122674" y="3418151"/>
            <a:ext cx="1407900" cy="1318200"/>
            <a:chOff x="1633249" y="3567701"/>
            <a:chExt cx="1407900" cy="1318200"/>
          </a:xfrm>
        </p:grpSpPr>
        <p:sp>
          <p:nvSpPr>
            <p:cNvPr id="419" name="Google Shape;419;p26"/>
            <p:cNvSpPr/>
            <p:nvPr/>
          </p:nvSpPr>
          <p:spPr>
            <a:xfrm rot="-1230174">
              <a:off x="1769327" y="3735491"/>
              <a:ext cx="1135744" cy="982619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6"/>
            <p:cNvSpPr/>
            <p:nvPr/>
          </p:nvSpPr>
          <p:spPr>
            <a:xfrm rot="-1230174">
              <a:off x="1769327" y="3735491"/>
              <a:ext cx="1135744" cy="982619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DABD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6"/>
            <p:cNvSpPr/>
            <p:nvPr/>
          </p:nvSpPr>
          <p:spPr>
            <a:xfrm rot="-1230174">
              <a:off x="1769327" y="3735491"/>
              <a:ext cx="1135744" cy="982619"/>
            </a:xfrm>
            <a:prstGeom prst="triangle">
              <a:avLst>
                <a:gd fmla="val 50000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" name="Google Shape;422;p26"/>
          <p:cNvGrpSpPr/>
          <p:nvPr/>
        </p:nvGrpSpPr>
        <p:grpSpPr>
          <a:xfrm>
            <a:off x="154675" y="1017497"/>
            <a:ext cx="2674807" cy="2020649"/>
            <a:chOff x="164193" y="950860"/>
            <a:chExt cx="3025800" cy="2415600"/>
          </a:xfrm>
        </p:grpSpPr>
        <p:sp>
          <p:nvSpPr>
            <p:cNvPr id="423" name="Google Shape;423;p26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6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6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" name="Google Shape;426;p26"/>
          <p:cNvGrpSpPr/>
          <p:nvPr/>
        </p:nvGrpSpPr>
        <p:grpSpPr>
          <a:xfrm rot="7896398">
            <a:off x="6320355" y="1017438"/>
            <a:ext cx="2674865" cy="2020791"/>
            <a:chOff x="164193" y="950860"/>
            <a:chExt cx="3025800" cy="2415600"/>
          </a:xfrm>
        </p:grpSpPr>
        <p:sp>
          <p:nvSpPr>
            <p:cNvPr id="427" name="Google Shape;427;p26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6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6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" name="Google Shape;430;p26"/>
          <p:cNvGrpSpPr/>
          <p:nvPr/>
        </p:nvGrpSpPr>
        <p:grpSpPr>
          <a:xfrm flipH="1" rot="-6956730">
            <a:off x="3332229" y="1610716"/>
            <a:ext cx="808263" cy="64459"/>
            <a:chOff x="2706675" y="573609"/>
            <a:chExt cx="1551000" cy="73500"/>
          </a:xfrm>
        </p:grpSpPr>
        <p:sp>
          <p:nvSpPr>
            <p:cNvPr id="431" name="Google Shape;431;p26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6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6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4" name="Google Shape;434;p26"/>
          <p:cNvGrpSpPr/>
          <p:nvPr/>
        </p:nvGrpSpPr>
        <p:grpSpPr>
          <a:xfrm flipH="1" rot="5400000">
            <a:off x="4017661" y="1531058"/>
            <a:ext cx="808381" cy="64460"/>
            <a:chOff x="2706675" y="573609"/>
            <a:chExt cx="1551000" cy="73500"/>
          </a:xfrm>
        </p:grpSpPr>
        <p:sp>
          <p:nvSpPr>
            <p:cNvPr id="435" name="Google Shape;435;p26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6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6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26"/>
          <p:cNvGrpSpPr/>
          <p:nvPr/>
        </p:nvGrpSpPr>
        <p:grpSpPr>
          <a:xfrm flipH="1" rot="6997738">
            <a:off x="4659270" y="1610633"/>
            <a:ext cx="808355" cy="64459"/>
            <a:chOff x="2706675" y="573609"/>
            <a:chExt cx="1551000" cy="73500"/>
          </a:xfrm>
        </p:grpSpPr>
        <p:sp>
          <p:nvSpPr>
            <p:cNvPr id="439" name="Google Shape;439;p26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6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6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" name="Google Shape;442;p26"/>
          <p:cNvGrpSpPr/>
          <p:nvPr/>
        </p:nvGrpSpPr>
        <p:grpSpPr>
          <a:xfrm>
            <a:off x="1693972" y="569900"/>
            <a:ext cx="612300" cy="589200"/>
            <a:chOff x="461347" y="230400"/>
            <a:chExt cx="612300" cy="589200"/>
          </a:xfrm>
        </p:grpSpPr>
        <p:sp>
          <p:nvSpPr>
            <p:cNvPr id="443" name="Google Shape;443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6"/>
          <p:cNvGrpSpPr/>
          <p:nvPr/>
        </p:nvGrpSpPr>
        <p:grpSpPr>
          <a:xfrm>
            <a:off x="7051272" y="569900"/>
            <a:ext cx="612300" cy="589200"/>
            <a:chOff x="461347" y="230400"/>
            <a:chExt cx="612300" cy="589200"/>
          </a:xfrm>
        </p:grpSpPr>
        <p:sp>
          <p:nvSpPr>
            <p:cNvPr id="447" name="Google Shape;447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26"/>
          <p:cNvGrpSpPr/>
          <p:nvPr/>
        </p:nvGrpSpPr>
        <p:grpSpPr>
          <a:xfrm rot="-900041">
            <a:off x="7418422" y="3167339"/>
            <a:ext cx="1149520" cy="1149378"/>
            <a:chOff x="481441" y="2780750"/>
            <a:chExt cx="1052463" cy="1052425"/>
          </a:xfrm>
        </p:grpSpPr>
        <p:grpSp>
          <p:nvGrpSpPr>
            <p:cNvPr id="451" name="Google Shape;451;p26"/>
            <p:cNvGrpSpPr/>
            <p:nvPr/>
          </p:nvGrpSpPr>
          <p:grpSpPr>
            <a:xfrm>
              <a:off x="481504" y="2780750"/>
              <a:ext cx="1052400" cy="1052400"/>
              <a:chOff x="481504" y="2780750"/>
              <a:chExt cx="1052400" cy="1052400"/>
            </a:xfrm>
          </p:grpSpPr>
          <p:sp>
            <p:nvSpPr>
              <p:cNvPr id="452" name="Google Shape;452;p26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26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26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5" name="Google Shape;455;p26"/>
            <p:cNvGrpSpPr/>
            <p:nvPr/>
          </p:nvGrpSpPr>
          <p:grpSpPr>
            <a:xfrm flipH="1">
              <a:off x="481441" y="2780775"/>
              <a:ext cx="1052400" cy="1052400"/>
              <a:chOff x="481504" y="2780750"/>
              <a:chExt cx="1052400" cy="1052400"/>
            </a:xfrm>
          </p:grpSpPr>
          <p:sp>
            <p:nvSpPr>
              <p:cNvPr id="456" name="Google Shape;456;p26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26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26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9" name="Google Shape;459;p26"/>
            <p:cNvSpPr/>
            <p:nvPr/>
          </p:nvSpPr>
          <p:spPr>
            <a:xfrm rot="-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6"/>
            <p:cNvSpPr/>
            <p:nvPr/>
          </p:nvSpPr>
          <p:spPr>
            <a:xfrm flipH="1" rot="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" name="Google Shape;461;p26"/>
          <p:cNvGrpSpPr/>
          <p:nvPr/>
        </p:nvGrpSpPr>
        <p:grpSpPr>
          <a:xfrm>
            <a:off x="5537324" y="3418151"/>
            <a:ext cx="1407900" cy="1318200"/>
            <a:chOff x="1633249" y="3567701"/>
            <a:chExt cx="1407900" cy="1318200"/>
          </a:xfrm>
        </p:grpSpPr>
        <p:sp>
          <p:nvSpPr>
            <p:cNvPr id="462" name="Google Shape;462;p26"/>
            <p:cNvSpPr/>
            <p:nvPr/>
          </p:nvSpPr>
          <p:spPr>
            <a:xfrm rot="-1230174">
              <a:off x="1769327" y="3735491"/>
              <a:ext cx="1135744" cy="982619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6"/>
            <p:cNvSpPr/>
            <p:nvPr/>
          </p:nvSpPr>
          <p:spPr>
            <a:xfrm rot="-1230174">
              <a:off x="1769327" y="3735491"/>
              <a:ext cx="1135744" cy="982619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DABD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6"/>
            <p:cNvSpPr/>
            <p:nvPr/>
          </p:nvSpPr>
          <p:spPr>
            <a:xfrm rot="-1230174">
              <a:off x="1769327" y="3735491"/>
              <a:ext cx="1135744" cy="982619"/>
            </a:xfrm>
            <a:prstGeom prst="triangle">
              <a:avLst>
                <a:gd fmla="val 50000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accent3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" name="Google Shape;465;p26"/>
          <p:cNvGrpSpPr/>
          <p:nvPr/>
        </p:nvGrpSpPr>
        <p:grpSpPr>
          <a:xfrm>
            <a:off x="490397" y="356875"/>
            <a:ext cx="612300" cy="589200"/>
            <a:chOff x="461347" y="230400"/>
            <a:chExt cx="612300" cy="589200"/>
          </a:xfrm>
        </p:grpSpPr>
        <p:sp>
          <p:nvSpPr>
            <p:cNvPr id="466" name="Google Shape;466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" name="Google Shape;469;p26"/>
          <p:cNvGrpSpPr/>
          <p:nvPr/>
        </p:nvGrpSpPr>
        <p:grpSpPr>
          <a:xfrm>
            <a:off x="8145997" y="226550"/>
            <a:ext cx="612300" cy="589200"/>
            <a:chOff x="461347" y="230400"/>
            <a:chExt cx="612300" cy="589200"/>
          </a:xfrm>
        </p:grpSpPr>
        <p:sp>
          <p:nvSpPr>
            <p:cNvPr id="470" name="Google Shape;470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26"/>
          <p:cNvGrpSpPr/>
          <p:nvPr/>
        </p:nvGrpSpPr>
        <p:grpSpPr>
          <a:xfrm>
            <a:off x="3309497" y="3038150"/>
            <a:ext cx="612300" cy="589200"/>
            <a:chOff x="461347" y="230400"/>
            <a:chExt cx="612300" cy="589200"/>
          </a:xfrm>
        </p:grpSpPr>
        <p:sp>
          <p:nvSpPr>
            <p:cNvPr id="474" name="Google Shape;474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26"/>
          <p:cNvGrpSpPr/>
          <p:nvPr/>
        </p:nvGrpSpPr>
        <p:grpSpPr>
          <a:xfrm>
            <a:off x="4227797" y="3856700"/>
            <a:ext cx="612300" cy="589200"/>
            <a:chOff x="461347" y="230400"/>
            <a:chExt cx="612300" cy="589200"/>
          </a:xfrm>
        </p:grpSpPr>
        <p:sp>
          <p:nvSpPr>
            <p:cNvPr id="478" name="Google Shape;478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" name="Google Shape;481;p26"/>
          <p:cNvGrpSpPr/>
          <p:nvPr/>
        </p:nvGrpSpPr>
        <p:grpSpPr>
          <a:xfrm>
            <a:off x="5047322" y="2967325"/>
            <a:ext cx="612300" cy="589200"/>
            <a:chOff x="461347" y="230400"/>
            <a:chExt cx="612300" cy="589200"/>
          </a:xfrm>
        </p:grpSpPr>
        <p:sp>
          <p:nvSpPr>
            <p:cNvPr id="482" name="Google Shape;482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26"/>
          <p:cNvGrpSpPr/>
          <p:nvPr/>
        </p:nvGrpSpPr>
        <p:grpSpPr>
          <a:xfrm>
            <a:off x="5537322" y="356875"/>
            <a:ext cx="612300" cy="589200"/>
            <a:chOff x="461347" y="230400"/>
            <a:chExt cx="612300" cy="589200"/>
          </a:xfrm>
        </p:grpSpPr>
        <p:sp>
          <p:nvSpPr>
            <p:cNvPr id="486" name="Google Shape;486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26"/>
          <p:cNvGrpSpPr/>
          <p:nvPr/>
        </p:nvGrpSpPr>
        <p:grpSpPr>
          <a:xfrm>
            <a:off x="3252310" y="428300"/>
            <a:ext cx="612300" cy="589200"/>
            <a:chOff x="461347" y="230400"/>
            <a:chExt cx="612300" cy="589200"/>
          </a:xfrm>
        </p:grpSpPr>
        <p:sp>
          <p:nvSpPr>
            <p:cNvPr id="490" name="Google Shape;490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4"/>
          <p:cNvSpPr txBox="1"/>
          <p:nvPr>
            <p:ph type="title"/>
          </p:nvPr>
        </p:nvSpPr>
        <p:spPr>
          <a:xfrm>
            <a:off x="2115000" y="542925"/>
            <a:ext cx="50739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Passion One"/>
                <a:ea typeface="Passion One"/>
                <a:cs typeface="Passion One"/>
                <a:sym typeface="Passion One"/>
              </a:rPr>
              <a:t>ПОСТАНОВКА ЗАВДАННЯ</a:t>
            </a:r>
            <a:endParaRPr sz="232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149" name="Google Shape;149;p14"/>
          <p:cNvSpPr/>
          <p:nvPr/>
        </p:nvSpPr>
        <p:spPr>
          <a:xfrm rot="5400000">
            <a:off x="3648600" y="-1705225"/>
            <a:ext cx="1846800" cy="8023200"/>
          </a:xfrm>
          <a:prstGeom prst="homePlate">
            <a:avLst>
              <a:gd fmla="val 27822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 dist="9525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4"/>
          <p:cNvSpPr txBox="1"/>
          <p:nvPr/>
        </p:nvSpPr>
        <p:spPr>
          <a:xfrm>
            <a:off x="5024350" y="2303650"/>
            <a:ext cx="414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1" name="Google Shape;151;p14"/>
          <p:cNvSpPr txBox="1"/>
          <p:nvPr/>
        </p:nvSpPr>
        <p:spPr>
          <a:xfrm>
            <a:off x="635350" y="1382975"/>
            <a:ext cx="7848600" cy="1293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Розробити коротку візуальну новелу в жанрі кіберпанк/Sci-Fi, яка надає ігровий досвід через інтерактивні вибори, збір карт пам’яті та відкриття таємниці нашої спеціальності з використанням футуристичного дизайну та неонової кольорової гами.</a:t>
            </a:r>
            <a:endParaRPr sz="18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grpSp>
        <p:nvGrpSpPr>
          <p:cNvPr id="152" name="Google Shape;152;p14"/>
          <p:cNvGrpSpPr/>
          <p:nvPr/>
        </p:nvGrpSpPr>
        <p:grpSpPr>
          <a:xfrm>
            <a:off x="635347" y="114130"/>
            <a:ext cx="1601859" cy="1208283"/>
            <a:chOff x="164193" y="950860"/>
            <a:chExt cx="3025800" cy="2415600"/>
          </a:xfrm>
        </p:grpSpPr>
        <p:sp>
          <p:nvSpPr>
            <p:cNvPr id="153" name="Google Shape;153;p1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" name="Google Shape;156;p14"/>
          <p:cNvGrpSpPr/>
          <p:nvPr/>
        </p:nvGrpSpPr>
        <p:grpSpPr>
          <a:xfrm rot="8234133">
            <a:off x="7068184" y="114176"/>
            <a:ext cx="1601613" cy="1208196"/>
            <a:chOff x="164193" y="950860"/>
            <a:chExt cx="3025800" cy="2415600"/>
          </a:xfrm>
        </p:grpSpPr>
        <p:sp>
          <p:nvSpPr>
            <p:cNvPr id="157" name="Google Shape;157;p1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 rot="1584870">
              <a:off x="323977" y="1482135"/>
              <a:ext cx="2706233" cy="135304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lt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" name="Google Shape;160;p14"/>
          <p:cNvSpPr/>
          <p:nvPr/>
        </p:nvSpPr>
        <p:spPr>
          <a:xfrm>
            <a:off x="772960" y="3473666"/>
            <a:ext cx="1740945" cy="1318000"/>
          </a:xfrm>
          <a:custGeom>
            <a:rect b="b" l="l" r="r" t="t"/>
            <a:pathLst>
              <a:path extrusionOk="0" h="9302" w="12287">
                <a:moveTo>
                  <a:pt x="4669" y="0"/>
                </a:moveTo>
                <a:cubicBezTo>
                  <a:pt x="4603" y="0"/>
                  <a:pt x="4537" y="2"/>
                  <a:pt x="4472" y="4"/>
                </a:cubicBezTo>
                <a:cubicBezTo>
                  <a:pt x="2014" y="104"/>
                  <a:pt x="53" y="2111"/>
                  <a:pt x="18" y="4580"/>
                </a:cubicBezTo>
                <a:cubicBezTo>
                  <a:pt x="1" y="5835"/>
                  <a:pt x="474" y="7020"/>
                  <a:pt x="1355" y="7913"/>
                </a:cubicBezTo>
                <a:cubicBezTo>
                  <a:pt x="2236" y="8806"/>
                  <a:pt x="3415" y="9302"/>
                  <a:pt x="4670" y="9302"/>
                </a:cubicBezTo>
                <a:cubicBezTo>
                  <a:pt x="6934" y="9302"/>
                  <a:pt x="8860" y="7685"/>
                  <a:pt x="9252" y="5461"/>
                </a:cubicBezTo>
                <a:cubicBezTo>
                  <a:pt x="9322" y="5029"/>
                  <a:pt x="9701" y="4720"/>
                  <a:pt x="10139" y="4720"/>
                </a:cubicBezTo>
                <a:lnTo>
                  <a:pt x="12286" y="4720"/>
                </a:lnTo>
                <a:lnTo>
                  <a:pt x="12286" y="4574"/>
                </a:lnTo>
                <a:lnTo>
                  <a:pt x="10139" y="4574"/>
                </a:lnTo>
                <a:cubicBezTo>
                  <a:pt x="9631" y="4574"/>
                  <a:pt x="9193" y="4936"/>
                  <a:pt x="9106" y="5432"/>
                </a:cubicBezTo>
                <a:cubicBezTo>
                  <a:pt x="8726" y="7586"/>
                  <a:pt x="6859" y="9150"/>
                  <a:pt x="4670" y="9150"/>
                </a:cubicBezTo>
                <a:cubicBezTo>
                  <a:pt x="3456" y="9150"/>
                  <a:pt x="2312" y="8677"/>
                  <a:pt x="1460" y="7808"/>
                </a:cubicBezTo>
                <a:cubicBezTo>
                  <a:pt x="608" y="6944"/>
                  <a:pt x="147" y="5800"/>
                  <a:pt x="164" y="4580"/>
                </a:cubicBezTo>
                <a:cubicBezTo>
                  <a:pt x="199" y="2193"/>
                  <a:pt x="2096" y="244"/>
                  <a:pt x="4477" y="144"/>
                </a:cubicBezTo>
                <a:cubicBezTo>
                  <a:pt x="4539" y="142"/>
                  <a:pt x="4600" y="141"/>
                  <a:pt x="4662" y="141"/>
                </a:cubicBezTo>
                <a:cubicBezTo>
                  <a:pt x="6729" y="141"/>
                  <a:pt x="8554" y="1564"/>
                  <a:pt x="9047" y="3576"/>
                </a:cubicBezTo>
                <a:lnTo>
                  <a:pt x="9187" y="3541"/>
                </a:lnTo>
                <a:cubicBezTo>
                  <a:pt x="8683" y="1463"/>
                  <a:pt x="6800" y="0"/>
                  <a:pt x="4669" y="0"/>
                </a:cubicBezTo>
                <a:close/>
              </a:path>
            </a:pathLst>
          </a:custGeom>
          <a:solidFill>
            <a:schemeClr val="dk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4"/>
          <p:cNvSpPr txBox="1"/>
          <p:nvPr/>
        </p:nvSpPr>
        <p:spPr>
          <a:xfrm>
            <a:off x="1153225" y="3924175"/>
            <a:ext cx="566100" cy="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1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62" name="Google Shape;162;p14"/>
          <p:cNvSpPr/>
          <p:nvPr/>
        </p:nvSpPr>
        <p:spPr>
          <a:xfrm>
            <a:off x="2277125" y="3468950"/>
            <a:ext cx="1347116" cy="590678"/>
          </a:xfrm>
          <a:custGeom>
            <a:rect b="b" l="l" r="r" t="t"/>
            <a:pathLst>
              <a:path extrusionOk="0" h="4102" w="9135">
                <a:moveTo>
                  <a:pt x="4616" y="0"/>
                </a:moveTo>
                <a:cubicBezTo>
                  <a:pt x="4550" y="0"/>
                  <a:pt x="4485" y="2"/>
                  <a:pt x="4419" y="4"/>
                </a:cubicBezTo>
                <a:cubicBezTo>
                  <a:pt x="2172" y="92"/>
                  <a:pt x="269" y="1849"/>
                  <a:pt x="1" y="4084"/>
                </a:cubicBezTo>
                <a:lnTo>
                  <a:pt x="141" y="4102"/>
                </a:lnTo>
                <a:cubicBezTo>
                  <a:pt x="409" y="1936"/>
                  <a:pt x="2248" y="238"/>
                  <a:pt x="4425" y="150"/>
                </a:cubicBezTo>
                <a:cubicBezTo>
                  <a:pt x="4486" y="148"/>
                  <a:pt x="4548" y="146"/>
                  <a:pt x="4609" y="146"/>
                </a:cubicBezTo>
                <a:cubicBezTo>
                  <a:pt x="6676" y="146"/>
                  <a:pt x="8501" y="1564"/>
                  <a:pt x="8994" y="3576"/>
                </a:cubicBezTo>
                <a:lnTo>
                  <a:pt x="9134" y="3541"/>
                </a:lnTo>
                <a:cubicBezTo>
                  <a:pt x="8625" y="1463"/>
                  <a:pt x="6747" y="0"/>
                  <a:pt x="4616" y="0"/>
                </a:cubicBez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l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4"/>
          <p:cNvSpPr/>
          <p:nvPr/>
        </p:nvSpPr>
        <p:spPr>
          <a:xfrm>
            <a:off x="2277123" y="4121771"/>
            <a:ext cx="1733435" cy="669910"/>
          </a:xfrm>
          <a:custGeom>
            <a:rect b="b" l="l" r="r" t="t"/>
            <a:pathLst>
              <a:path extrusionOk="0" h="4728" w="12234">
                <a:moveTo>
                  <a:pt x="10086" y="0"/>
                </a:moveTo>
                <a:cubicBezTo>
                  <a:pt x="9572" y="0"/>
                  <a:pt x="9140" y="362"/>
                  <a:pt x="9053" y="858"/>
                </a:cubicBezTo>
                <a:cubicBezTo>
                  <a:pt x="8673" y="3018"/>
                  <a:pt x="6806" y="4582"/>
                  <a:pt x="4617" y="4582"/>
                </a:cubicBezTo>
                <a:cubicBezTo>
                  <a:pt x="2341" y="4582"/>
                  <a:pt x="415" y="2878"/>
                  <a:pt x="141" y="619"/>
                </a:cubicBezTo>
                <a:lnTo>
                  <a:pt x="1" y="636"/>
                </a:lnTo>
                <a:cubicBezTo>
                  <a:pt x="281" y="2965"/>
                  <a:pt x="2265" y="4728"/>
                  <a:pt x="4617" y="4728"/>
                </a:cubicBezTo>
                <a:cubicBezTo>
                  <a:pt x="6876" y="4728"/>
                  <a:pt x="8802" y="3111"/>
                  <a:pt x="9193" y="887"/>
                </a:cubicBezTo>
                <a:cubicBezTo>
                  <a:pt x="9269" y="455"/>
                  <a:pt x="9642" y="146"/>
                  <a:pt x="10086" y="146"/>
                </a:cubicBezTo>
                <a:lnTo>
                  <a:pt x="12234" y="146"/>
                </a:lnTo>
                <a:lnTo>
                  <a:pt x="12234" y="0"/>
                </a:ln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4"/>
          <p:cNvSpPr txBox="1"/>
          <p:nvPr/>
        </p:nvSpPr>
        <p:spPr>
          <a:xfrm>
            <a:off x="2707375" y="3924175"/>
            <a:ext cx="486600" cy="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Varela Round"/>
                <a:ea typeface="Varela Round"/>
                <a:cs typeface="Varela Round"/>
                <a:sym typeface="Varela Round"/>
              </a:rPr>
              <a:t>2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65" name="Google Shape;165;p14"/>
          <p:cNvSpPr/>
          <p:nvPr/>
        </p:nvSpPr>
        <p:spPr>
          <a:xfrm>
            <a:off x="3815676" y="3424029"/>
            <a:ext cx="1295188" cy="581212"/>
          </a:xfrm>
          <a:custGeom>
            <a:rect b="b" l="l" r="r" t="t"/>
            <a:pathLst>
              <a:path extrusionOk="0" h="4102" w="9141">
                <a:moveTo>
                  <a:pt x="4622" y="0"/>
                </a:moveTo>
                <a:cubicBezTo>
                  <a:pt x="4556" y="0"/>
                  <a:pt x="4491" y="2"/>
                  <a:pt x="4425" y="4"/>
                </a:cubicBezTo>
                <a:cubicBezTo>
                  <a:pt x="2178" y="92"/>
                  <a:pt x="275" y="1849"/>
                  <a:pt x="1" y="4084"/>
                </a:cubicBezTo>
                <a:lnTo>
                  <a:pt x="147" y="4102"/>
                </a:lnTo>
                <a:cubicBezTo>
                  <a:pt x="415" y="1936"/>
                  <a:pt x="2254" y="238"/>
                  <a:pt x="4431" y="150"/>
                </a:cubicBezTo>
                <a:cubicBezTo>
                  <a:pt x="4493" y="148"/>
                  <a:pt x="4554" y="146"/>
                  <a:pt x="4616" y="146"/>
                </a:cubicBezTo>
                <a:cubicBezTo>
                  <a:pt x="6682" y="146"/>
                  <a:pt x="8507" y="1564"/>
                  <a:pt x="8995" y="3576"/>
                </a:cubicBezTo>
                <a:lnTo>
                  <a:pt x="9141" y="3541"/>
                </a:lnTo>
                <a:cubicBezTo>
                  <a:pt x="8631" y="1463"/>
                  <a:pt x="6753" y="0"/>
                  <a:pt x="4622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4"/>
          <p:cNvSpPr/>
          <p:nvPr/>
        </p:nvSpPr>
        <p:spPr>
          <a:xfrm>
            <a:off x="3824051" y="4121771"/>
            <a:ext cx="1734286" cy="669910"/>
          </a:xfrm>
          <a:custGeom>
            <a:rect b="b" l="l" r="r" t="t"/>
            <a:pathLst>
              <a:path extrusionOk="0" h="4728" w="12240">
                <a:moveTo>
                  <a:pt x="10092" y="0"/>
                </a:moveTo>
                <a:cubicBezTo>
                  <a:pt x="9578" y="0"/>
                  <a:pt x="9147" y="362"/>
                  <a:pt x="9059" y="858"/>
                </a:cubicBezTo>
                <a:cubicBezTo>
                  <a:pt x="8680" y="3018"/>
                  <a:pt x="6812" y="4582"/>
                  <a:pt x="4618" y="4582"/>
                </a:cubicBezTo>
                <a:cubicBezTo>
                  <a:pt x="2341" y="4582"/>
                  <a:pt x="421" y="2878"/>
                  <a:pt x="147" y="619"/>
                </a:cubicBezTo>
                <a:lnTo>
                  <a:pt x="1" y="636"/>
                </a:lnTo>
                <a:cubicBezTo>
                  <a:pt x="287" y="2965"/>
                  <a:pt x="2271" y="4728"/>
                  <a:pt x="4618" y="4728"/>
                </a:cubicBezTo>
                <a:cubicBezTo>
                  <a:pt x="6882" y="4728"/>
                  <a:pt x="8808" y="3111"/>
                  <a:pt x="9199" y="887"/>
                </a:cubicBezTo>
                <a:cubicBezTo>
                  <a:pt x="9275" y="455"/>
                  <a:pt x="9648" y="146"/>
                  <a:pt x="10092" y="146"/>
                </a:cubicBezTo>
                <a:lnTo>
                  <a:pt x="12240" y="146"/>
                </a:lnTo>
                <a:lnTo>
                  <a:pt x="12240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 dir="5400000" dist="1905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"/>
          <p:cNvSpPr txBox="1"/>
          <p:nvPr/>
        </p:nvSpPr>
        <p:spPr>
          <a:xfrm>
            <a:off x="4239738" y="3901825"/>
            <a:ext cx="56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arela Round"/>
                <a:ea typeface="Varela Round"/>
                <a:cs typeface="Varela Round"/>
                <a:sym typeface="Varela Round"/>
              </a:rPr>
              <a:t>3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68" name="Google Shape;168;p14"/>
          <p:cNvSpPr/>
          <p:nvPr/>
        </p:nvSpPr>
        <p:spPr>
          <a:xfrm>
            <a:off x="5421321" y="3424029"/>
            <a:ext cx="1294338" cy="581212"/>
          </a:xfrm>
          <a:custGeom>
            <a:rect b="b" l="l" r="r" t="t"/>
            <a:pathLst>
              <a:path extrusionOk="0" h="4102" w="9135">
                <a:moveTo>
                  <a:pt x="4621" y="0"/>
                </a:moveTo>
                <a:cubicBezTo>
                  <a:pt x="4555" y="0"/>
                  <a:pt x="4490" y="2"/>
                  <a:pt x="4424" y="4"/>
                </a:cubicBezTo>
                <a:cubicBezTo>
                  <a:pt x="2177" y="92"/>
                  <a:pt x="274" y="1849"/>
                  <a:pt x="0" y="4084"/>
                </a:cubicBezTo>
                <a:lnTo>
                  <a:pt x="146" y="4102"/>
                </a:lnTo>
                <a:cubicBezTo>
                  <a:pt x="409" y="1936"/>
                  <a:pt x="2253" y="238"/>
                  <a:pt x="4430" y="150"/>
                </a:cubicBezTo>
                <a:cubicBezTo>
                  <a:pt x="4495" y="147"/>
                  <a:pt x="4560" y="146"/>
                  <a:pt x="4625" y="146"/>
                </a:cubicBezTo>
                <a:cubicBezTo>
                  <a:pt x="6682" y="146"/>
                  <a:pt x="8502" y="1568"/>
                  <a:pt x="8994" y="3576"/>
                </a:cubicBezTo>
                <a:lnTo>
                  <a:pt x="9134" y="3541"/>
                </a:lnTo>
                <a:cubicBezTo>
                  <a:pt x="8630" y="1463"/>
                  <a:pt x="6747" y="0"/>
                  <a:pt x="4621" y="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4"/>
          <p:cNvSpPr/>
          <p:nvPr/>
        </p:nvSpPr>
        <p:spPr>
          <a:xfrm>
            <a:off x="5421334" y="4121771"/>
            <a:ext cx="1734144" cy="669910"/>
          </a:xfrm>
          <a:custGeom>
            <a:rect b="b" l="l" r="r" t="t"/>
            <a:pathLst>
              <a:path extrusionOk="0" h="4728" w="12239">
                <a:moveTo>
                  <a:pt x="10085" y="0"/>
                </a:moveTo>
                <a:cubicBezTo>
                  <a:pt x="9578" y="0"/>
                  <a:pt x="9140" y="362"/>
                  <a:pt x="9052" y="858"/>
                </a:cubicBezTo>
                <a:cubicBezTo>
                  <a:pt x="8673" y="3018"/>
                  <a:pt x="6811" y="4582"/>
                  <a:pt x="4617" y="4582"/>
                </a:cubicBezTo>
                <a:cubicBezTo>
                  <a:pt x="2341" y="4582"/>
                  <a:pt x="420" y="2878"/>
                  <a:pt x="146" y="619"/>
                </a:cubicBezTo>
                <a:lnTo>
                  <a:pt x="0" y="636"/>
                </a:lnTo>
                <a:cubicBezTo>
                  <a:pt x="280" y="2965"/>
                  <a:pt x="2265" y="4728"/>
                  <a:pt x="4617" y="4728"/>
                </a:cubicBezTo>
                <a:cubicBezTo>
                  <a:pt x="6881" y="4728"/>
                  <a:pt x="8807" y="3111"/>
                  <a:pt x="9198" y="887"/>
                </a:cubicBezTo>
                <a:cubicBezTo>
                  <a:pt x="9274" y="455"/>
                  <a:pt x="9648" y="146"/>
                  <a:pt x="10085" y="146"/>
                </a:cubicBezTo>
                <a:lnTo>
                  <a:pt x="12239" y="146"/>
                </a:lnTo>
                <a:lnTo>
                  <a:pt x="12239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 dir="5400000" dist="19050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4"/>
          <p:cNvSpPr/>
          <p:nvPr/>
        </p:nvSpPr>
        <p:spPr>
          <a:xfrm>
            <a:off x="7026100" y="3424025"/>
            <a:ext cx="1414009" cy="1367804"/>
          </a:xfrm>
          <a:custGeom>
            <a:rect b="b" l="l" r="r" t="t"/>
            <a:pathLst>
              <a:path extrusionOk="0" h="9304" w="9269">
                <a:moveTo>
                  <a:pt x="4617" y="1"/>
                </a:moveTo>
                <a:cubicBezTo>
                  <a:pt x="2265" y="1"/>
                  <a:pt x="280" y="1757"/>
                  <a:pt x="0" y="4086"/>
                </a:cubicBezTo>
                <a:lnTo>
                  <a:pt x="146" y="4104"/>
                </a:lnTo>
                <a:cubicBezTo>
                  <a:pt x="421" y="1845"/>
                  <a:pt x="2341" y="146"/>
                  <a:pt x="4617" y="146"/>
                </a:cubicBezTo>
                <a:cubicBezTo>
                  <a:pt x="7103" y="146"/>
                  <a:pt x="9123" y="2166"/>
                  <a:pt x="9123" y="4652"/>
                </a:cubicBezTo>
                <a:cubicBezTo>
                  <a:pt x="9123" y="7133"/>
                  <a:pt x="7103" y="9158"/>
                  <a:pt x="4617" y="9158"/>
                </a:cubicBezTo>
                <a:cubicBezTo>
                  <a:pt x="2341" y="9158"/>
                  <a:pt x="421" y="7454"/>
                  <a:pt x="146" y="5195"/>
                </a:cubicBezTo>
                <a:lnTo>
                  <a:pt x="0" y="5212"/>
                </a:lnTo>
                <a:cubicBezTo>
                  <a:pt x="280" y="7541"/>
                  <a:pt x="2271" y="9304"/>
                  <a:pt x="4617" y="9304"/>
                </a:cubicBezTo>
                <a:cubicBezTo>
                  <a:pt x="7185" y="9304"/>
                  <a:pt x="9268" y="7214"/>
                  <a:pt x="9268" y="4652"/>
                </a:cubicBezTo>
                <a:cubicBezTo>
                  <a:pt x="9268" y="2084"/>
                  <a:pt x="7185" y="1"/>
                  <a:pt x="4617" y="1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"/>
          <p:cNvSpPr txBox="1"/>
          <p:nvPr/>
        </p:nvSpPr>
        <p:spPr>
          <a:xfrm>
            <a:off x="5845138" y="3844950"/>
            <a:ext cx="446700" cy="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Varela Round"/>
                <a:ea typeface="Varela Round"/>
                <a:cs typeface="Varela Round"/>
                <a:sym typeface="Varela Round"/>
              </a:rPr>
              <a:t>4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72" name="Google Shape;172;p14"/>
          <p:cNvSpPr txBox="1"/>
          <p:nvPr/>
        </p:nvSpPr>
        <p:spPr>
          <a:xfrm>
            <a:off x="7460100" y="3874525"/>
            <a:ext cx="5460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Varela Round"/>
                <a:ea typeface="Varela Round"/>
                <a:cs typeface="Varela Round"/>
                <a:sym typeface="Varela Round"/>
              </a:rPr>
              <a:t>5</a:t>
            </a:r>
            <a:endParaRPr sz="24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5"/>
          <p:cNvSpPr txBox="1"/>
          <p:nvPr>
            <p:ph type="title"/>
          </p:nvPr>
        </p:nvSpPr>
        <p:spPr>
          <a:xfrm>
            <a:off x="538575" y="542925"/>
            <a:ext cx="8067000" cy="2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ВСТУП</a:t>
            </a:r>
            <a:endParaRPr sz="252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178" name="Google Shape;178;p15"/>
          <p:cNvSpPr txBox="1"/>
          <p:nvPr/>
        </p:nvSpPr>
        <p:spPr>
          <a:xfrm>
            <a:off x="6850950" y="2641425"/>
            <a:ext cx="17457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accent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79" name="Google Shape;179;p15"/>
          <p:cNvSpPr/>
          <p:nvPr/>
        </p:nvSpPr>
        <p:spPr>
          <a:xfrm rot="5400000">
            <a:off x="3600450" y="-2023325"/>
            <a:ext cx="1951800" cy="8040600"/>
          </a:xfrm>
          <a:prstGeom prst="homePlate">
            <a:avLst>
              <a:gd fmla="val 27822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 dist="9525">
              <a:schemeClr val="l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5"/>
          <p:cNvSpPr txBox="1"/>
          <p:nvPr/>
        </p:nvSpPr>
        <p:spPr>
          <a:xfrm>
            <a:off x="643750" y="1021075"/>
            <a:ext cx="7900800" cy="18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На 3 курсі у нас з'явився предмет – Основи програмної інженерії (ОПІ), на якому ми вивчали основи розробки за різними методологіями. Тепер, в рамках практики, ми маємо можливість закріпити ці знання, реалізувавши власний проєкт.</a:t>
            </a:r>
            <a:endParaRPr sz="18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181" name="Google Shape;181;p15"/>
          <p:cNvGrpSpPr/>
          <p:nvPr/>
        </p:nvGrpSpPr>
        <p:grpSpPr>
          <a:xfrm>
            <a:off x="959097" y="2546925"/>
            <a:ext cx="612300" cy="589200"/>
            <a:chOff x="461347" y="230400"/>
            <a:chExt cx="612300" cy="589200"/>
          </a:xfrm>
        </p:grpSpPr>
        <p:sp>
          <p:nvSpPr>
            <p:cNvPr id="182" name="Google Shape;182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" name="Google Shape;185;p15"/>
          <p:cNvGrpSpPr/>
          <p:nvPr/>
        </p:nvGrpSpPr>
        <p:grpSpPr>
          <a:xfrm>
            <a:off x="959097" y="274050"/>
            <a:ext cx="612300" cy="589200"/>
            <a:chOff x="461347" y="230400"/>
            <a:chExt cx="612300" cy="589200"/>
          </a:xfrm>
        </p:grpSpPr>
        <p:sp>
          <p:nvSpPr>
            <p:cNvPr id="186" name="Google Shape;186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" name="Google Shape;189;p15"/>
          <p:cNvGrpSpPr/>
          <p:nvPr/>
        </p:nvGrpSpPr>
        <p:grpSpPr>
          <a:xfrm>
            <a:off x="7932247" y="2546925"/>
            <a:ext cx="612300" cy="589200"/>
            <a:chOff x="461347" y="230400"/>
            <a:chExt cx="612300" cy="589200"/>
          </a:xfrm>
        </p:grpSpPr>
        <p:sp>
          <p:nvSpPr>
            <p:cNvPr id="190" name="Google Shape;190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" name="Google Shape;193;p15"/>
          <p:cNvGrpSpPr/>
          <p:nvPr/>
        </p:nvGrpSpPr>
        <p:grpSpPr>
          <a:xfrm>
            <a:off x="7752247" y="230550"/>
            <a:ext cx="612300" cy="589200"/>
            <a:chOff x="461347" y="230400"/>
            <a:chExt cx="612300" cy="589200"/>
          </a:xfrm>
        </p:grpSpPr>
        <p:sp>
          <p:nvSpPr>
            <p:cNvPr id="194" name="Google Shape;194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15"/>
          <p:cNvGrpSpPr/>
          <p:nvPr/>
        </p:nvGrpSpPr>
        <p:grpSpPr>
          <a:xfrm rot="-900041">
            <a:off x="6270472" y="2965914"/>
            <a:ext cx="1149520" cy="1149378"/>
            <a:chOff x="481441" y="2780750"/>
            <a:chExt cx="1052463" cy="1052425"/>
          </a:xfrm>
        </p:grpSpPr>
        <p:grpSp>
          <p:nvGrpSpPr>
            <p:cNvPr id="198" name="Google Shape;198;p15"/>
            <p:cNvGrpSpPr/>
            <p:nvPr/>
          </p:nvGrpSpPr>
          <p:grpSpPr>
            <a:xfrm>
              <a:off x="481504" y="2780750"/>
              <a:ext cx="1052400" cy="1052400"/>
              <a:chOff x="481504" y="2780750"/>
              <a:chExt cx="1052400" cy="1052400"/>
            </a:xfrm>
          </p:grpSpPr>
          <p:sp>
            <p:nvSpPr>
              <p:cNvPr id="199" name="Google Shape;199;p15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2" name="Google Shape;202;p15"/>
            <p:cNvGrpSpPr/>
            <p:nvPr/>
          </p:nvGrpSpPr>
          <p:grpSpPr>
            <a:xfrm flipH="1">
              <a:off x="481441" y="2780775"/>
              <a:ext cx="1052400" cy="1052400"/>
              <a:chOff x="481504" y="2780750"/>
              <a:chExt cx="1052400" cy="1052400"/>
            </a:xfrm>
          </p:grpSpPr>
          <p:sp>
            <p:nvSpPr>
              <p:cNvPr id="203" name="Google Shape;203;p15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6" name="Google Shape;206;p15"/>
            <p:cNvSpPr/>
            <p:nvPr/>
          </p:nvSpPr>
          <p:spPr>
            <a:xfrm rot="-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 flipH="1" rot="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15"/>
          <p:cNvGrpSpPr/>
          <p:nvPr/>
        </p:nvGrpSpPr>
        <p:grpSpPr>
          <a:xfrm rot="-900041">
            <a:off x="1830584" y="3102064"/>
            <a:ext cx="1149520" cy="1149378"/>
            <a:chOff x="481441" y="2780750"/>
            <a:chExt cx="1052463" cy="1052425"/>
          </a:xfrm>
        </p:grpSpPr>
        <p:grpSp>
          <p:nvGrpSpPr>
            <p:cNvPr id="209" name="Google Shape;209;p15"/>
            <p:cNvGrpSpPr/>
            <p:nvPr/>
          </p:nvGrpSpPr>
          <p:grpSpPr>
            <a:xfrm>
              <a:off x="481504" y="2780750"/>
              <a:ext cx="1052400" cy="1052400"/>
              <a:chOff x="481504" y="2780750"/>
              <a:chExt cx="1052400" cy="1052400"/>
            </a:xfrm>
          </p:grpSpPr>
          <p:sp>
            <p:nvSpPr>
              <p:cNvPr id="210" name="Google Shape;210;p15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rgbClr val="FFFFFF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" name="Google Shape;213;p15"/>
            <p:cNvGrpSpPr/>
            <p:nvPr/>
          </p:nvGrpSpPr>
          <p:grpSpPr>
            <a:xfrm flipH="1">
              <a:off x="481441" y="2780775"/>
              <a:ext cx="1052400" cy="1052400"/>
              <a:chOff x="481504" y="2780750"/>
              <a:chExt cx="1052400" cy="1052400"/>
            </a:xfrm>
          </p:grpSpPr>
          <p:sp>
            <p:nvSpPr>
              <p:cNvPr id="214" name="Google Shape;214;p15"/>
              <p:cNvSpPr/>
              <p:nvPr/>
            </p:nvSpPr>
            <p:spPr>
              <a:xfrm flipH="1" rot="2700000">
                <a:off x="318487" y="3252008"/>
                <a:ext cx="1378434" cy="109884"/>
              </a:xfrm>
              <a:prstGeom prst="roundRect">
                <a:avLst>
                  <a:gd fmla="val 50000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71450" rotWithShape="0" algn="bl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 rot="-8100000">
                <a:off x="332333" y="3262582"/>
                <a:ext cx="1350433" cy="88671"/>
              </a:xfrm>
              <a:prstGeom prst="roundRect">
                <a:avLst>
                  <a:gd fmla="val 50000" name="adj"/>
                </a:avLst>
              </a:prstGeom>
              <a:solidFill>
                <a:srgbClr val="E0FFB2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 rot="-8100000">
                <a:off x="355260" y="3286719"/>
                <a:ext cx="1304612" cy="40305"/>
              </a:xfrm>
              <a:prstGeom prst="roundRect">
                <a:avLst>
                  <a:gd fmla="val 50000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71450" rotWithShape="0" algn="bl">
                  <a:schemeClr val="accent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7" name="Google Shape;217;p15"/>
            <p:cNvSpPr/>
            <p:nvPr/>
          </p:nvSpPr>
          <p:spPr>
            <a:xfrm rot="-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5"/>
            <p:cNvSpPr/>
            <p:nvPr/>
          </p:nvSpPr>
          <p:spPr>
            <a:xfrm flipH="1" rot="8100000">
              <a:off x="355322" y="3286756"/>
              <a:ext cx="1304612" cy="40305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" name="Google Shape;219;p15"/>
          <p:cNvGrpSpPr/>
          <p:nvPr/>
        </p:nvGrpSpPr>
        <p:grpSpPr>
          <a:xfrm flipH="1" rot="6996558">
            <a:off x="3367965" y="3394832"/>
            <a:ext cx="808216" cy="64458"/>
            <a:chOff x="2706675" y="573609"/>
            <a:chExt cx="1551000" cy="73500"/>
          </a:xfrm>
        </p:grpSpPr>
        <p:sp>
          <p:nvSpPr>
            <p:cNvPr id="220" name="Google Shape;220;p15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5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5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" name="Google Shape;223;p15"/>
          <p:cNvGrpSpPr/>
          <p:nvPr/>
        </p:nvGrpSpPr>
        <p:grpSpPr>
          <a:xfrm flipH="1" rot="-6593153">
            <a:off x="4939270" y="3446449"/>
            <a:ext cx="749628" cy="63207"/>
            <a:chOff x="2706675" y="573609"/>
            <a:chExt cx="1551000" cy="73500"/>
          </a:xfrm>
        </p:grpSpPr>
        <p:sp>
          <p:nvSpPr>
            <p:cNvPr id="224" name="Google Shape;224;p15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5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" name="Google Shape;227;p15"/>
          <p:cNvGrpSpPr/>
          <p:nvPr/>
        </p:nvGrpSpPr>
        <p:grpSpPr>
          <a:xfrm flipH="1" rot="5400000">
            <a:off x="4165211" y="3508370"/>
            <a:ext cx="808381" cy="64460"/>
            <a:chOff x="2706675" y="573609"/>
            <a:chExt cx="1551000" cy="73500"/>
          </a:xfrm>
        </p:grpSpPr>
        <p:sp>
          <p:nvSpPr>
            <p:cNvPr id="228" name="Google Shape;228;p15"/>
            <p:cNvSpPr/>
            <p:nvPr/>
          </p:nvSpPr>
          <p:spPr>
            <a:xfrm>
              <a:off x="2706675" y="573609"/>
              <a:ext cx="1551000" cy="73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 flipH="1" rot="10800000">
              <a:off x="2722575" y="580650"/>
              <a:ext cx="1519200" cy="59400"/>
            </a:xfrm>
            <a:prstGeom prst="roundRect">
              <a:avLst>
                <a:gd fmla="val 50000" name="adj"/>
              </a:avLst>
            </a:prstGeom>
            <a:solidFill>
              <a:srgbClr val="91FEF8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 flipH="1" rot="10800000">
              <a:off x="2748375" y="596850"/>
              <a:ext cx="1467600" cy="27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1714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" name="Google Shape;231;p15"/>
          <p:cNvGrpSpPr/>
          <p:nvPr/>
        </p:nvGrpSpPr>
        <p:grpSpPr>
          <a:xfrm>
            <a:off x="643747" y="4162850"/>
            <a:ext cx="612300" cy="589200"/>
            <a:chOff x="461347" y="230400"/>
            <a:chExt cx="612300" cy="589200"/>
          </a:xfrm>
        </p:grpSpPr>
        <p:sp>
          <p:nvSpPr>
            <p:cNvPr id="232" name="Google Shape;232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38100">
              <a:solidFill>
                <a:srgbClr val="FFD4F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0" rotWithShape="0" algn="bl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5"/>
            <p:cNvSpPr/>
            <p:nvPr/>
          </p:nvSpPr>
          <p:spPr>
            <a:xfrm rot="1800429">
              <a:off x="531748" y="320973"/>
              <a:ext cx="471498" cy="408053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6"/>
          <p:cNvSpPr txBox="1"/>
          <p:nvPr>
            <p:ph type="title"/>
          </p:nvPr>
        </p:nvSpPr>
        <p:spPr>
          <a:xfrm>
            <a:off x="3157225" y="542925"/>
            <a:ext cx="2770500" cy="2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РОЛІ В </a:t>
            </a: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ПРОЄКТІ</a:t>
            </a:r>
            <a:endParaRPr sz="252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40" name="Google Shape;240;p16"/>
          <p:cNvSpPr/>
          <p:nvPr/>
        </p:nvSpPr>
        <p:spPr>
          <a:xfrm>
            <a:off x="787775" y="942225"/>
            <a:ext cx="1470300" cy="1448100"/>
          </a:xfrm>
          <a:prstGeom prst="ellipse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7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41" name="Google Shape;241;p16"/>
          <p:cNvSpPr/>
          <p:nvPr/>
        </p:nvSpPr>
        <p:spPr>
          <a:xfrm flipH="1" rot="10800000">
            <a:off x="2606129" y="2458225"/>
            <a:ext cx="551100" cy="5097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lt1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42" name="Google Shape;242;p16"/>
          <p:cNvSpPr/>
          <p:nvPr/>
        </p:nvSpPr>
        <p:spPr>
          <a:xfrm flipH="1" rot="10800000">
            <a:off x="5927717" y="2390325"/>
            <a:ext cx="551100" cy="5097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lt1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43" name="Google Shape;243;p16"/>
          <p:cNvSpPr txBox="1"/>
          <p:nvPr/>
        </p:nvSpPr>
        <p:spPr>
          <a:xfrm>
            <a:off x="664925" y="3421325"/>
            <a:ext cx="1716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Varela Round"/>
                <a:ea typeface="Varela Round"/>
                <a:cs typeface="Varela Round"/>
                <a:sym typeface="Varela Round"/>
              </a:rPr>
              <a:t>Тестувальник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4" name="Google Shape;244;p16"/>
          <p:cNvSpPr txBox="1"/>
          <p:nvPr/>
        </p:nvSpPr>
        <p:spPr>
          <a:xfrm>
            <a:off x="3816825" y="3559925"/>
            <a:ext cx="15822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Varela Round"/>
                <a:ea typeface="Varela Round"/>
                <a:cs typeface="Varela Round"/>
                <a:sym typeface="Varela Round"/>
              </a:rPr>
              <a:t>UX-спеціаліст</a:t>
            </a:r>
            <a:endParaRPr sz="1700">
              <a:solidFill>
                <a:schemeClr val="lt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45" name="Google Shape;245;p16"/>
          <p:cNvSpPr txBox="1"/>
          <p:nvPr/>
        </p:nvSpPr>
        <p:spPr>
          <a:xfrm>
            <a:off x="6645375" y="3421325"/>
            <a:ext cx="1716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Varela Round"/>
                <a:ea typeface="Varela Round"/>
                <a:cs typeface="Varela Round"/>
                <a:sym typeface="Varela Round"/>
              </a:rPr>
              <a:t>Спеціаліст з розгортання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6" name="Google Shape;246;p16"/>
          <p:cNvSpPr txBox="1"/>
          <p:nvPr/>
        </p:nvSpPr>
        <p:spPr>
          <a:xfrm>
            <a:off x="6757575" y="1518675"/>
            <a:ext cx="1491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Varela Round"/>
                <a:ea typeface="Varela Round"/>
                <a:cs typeface="Varela Round"/>
                <a:sym typeface="Varela Round"/>
              </a:rPr>
              <a:t>Розробник</a:t>
            </a:r>
            <a:endParaRPr sz="1700">
              <a:solidFill>
                <a:schemeClr val="accen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grpSp>
        <p:nvGrpSpPr>
          <p:cNvPr id="247" name="Google Shape;247;p16"/>
          <p:cNvGrpSpPr/>
          <p:nvPr/>
        </p:nvGrpSpPr>
        <p:grpSpPr>
          <a:xfrm>
            <a:off x="5927736" y="214613"/>
            <a:ext cx="551087" cy="572418"/>
            <a:chOff x="4549775" y="2364100"/>
            <a:chExt cx="354625" cy="367925"/>
          </a:xfrm>
        </p:grpSpPr>
        <p:sp>
          <p:nvSpPr>
            <p:cNvPr id="248" name="Google Shape;248;p16"/>
            <p:cNvSpPr/>
            <p:nvPr/>
          </p:nvSpPr>
          <p:spPr>
            <a:xfrm>
              <a:off x="4549775" y="2364100"/>
              <a:ext cx="354625" cy="367925"/>
            </a:xfrm>
            <a:custGeom>
              <a:rect b="b" l="l" r="r" t="t"/>
              <a:pathLst>
                <a:path extrusionOk="0" h="14717" w="14185">
                  <a:moveTo>
                    <a:pt x="7995" y="416"/>
                  </a:moveTo>
                  <a:cubicBezTo>
                    <a:pt x="9405" y="419"/>
                    <a:pt x="10549" y="1560"/>
                    <a:pt x="10552" y="2970"/>
                  </a:cubicBezTo>
                  <a:lnTo>
                    <a:pt x="10552" y="3392"/>
                  </a:lnTo>
                  <a:cubicBezTo>
                    <a:pt x="10505" y="3134"/>
                    <a:pt x="10461" y="2911"/>
                    <a:pt x="10414" y="2729"/>
                  </a:cubicBezTo>
                  <a:cubicBezTo>
                    <a:pt x="10173" y="1764"/>
                    <a:pt x="9412" y="736"/>
                    <a:pt x="7991" y="736"/>
                  </a:cubicBezTo>
                  <a:lnTo>
                    <a:pt x="6198" y="736"/>
                  </a:lnTo>
                  <a:cubicBezTo>
                    <a:pt x="4774" y="736"/>
                    <a:pt x="4012" y="1764"/>
                    <a:pt x="3772" y="2729"/>
                  </a:cubicBezTo>
                  <a:cubicBezTo>
                    <a:pt x="3728" y="2911"/>
                    <a:pt x="3681" y="3134"/>
                    <a:pt x="3637" y="3392"/>
                  </a:cubicBezTo>
                  <a:lnTo>
                    <a:pt x="3637" y="2973"/>
                  </a:lnTo>
                  <a:lnTo>
                    <a:pt x="3637" y="2970"/>
                  </a:lnTo>
                  <a:cubicBezTo>
                    <a:pt x="3640" y="1560"/>
                    <a:pt x="4781" y="419"/>
                    <a:pt x="6191" y="416"/>
                  </a:cubicBezTo>
                  <a:close/>
                  <a:moveTo>
                    <a:pt x="7991" y="1152"/>
                  </a:moveTo>
                  <a:cubicBezTo>
                    <a:pt x="8519" y="1152"/>
                    <a:pt x="8967" y="1319"/>
                    <a:pt x="9332" y="1647"/>
                  </a:cubicBezTo>
                  <a:cubicBezTo>
                    <a:pt x="9656" y="1942"/>
                    <a:pt x="9889" y="2350"/>
                    <a:pt x="10009" y="2828"/>
                  </a:cubicBezTo>
                  <a:cubicBezTo>
                    <a:pt x="10050" y="2988"/>
                    <a:pt x="10090" y="3181"/>
                    <a:pt x="10130" y="3403"/>
                  </a:cubicBezTo>
                  <a:cubicBezTo>
                    <a:pt x="10115" y="3403"/>
                    <a:pt x="10104" y="3400"/>
                    <a:pt x="10090" y="3400"/>
                  </a:cubicBezTo>
                  <a:lnTo>
                    <a:pt x="9696" y="3400"/>
                  </a:lnTo>
                  <a:cubicBezTo>
                    <a:pt x="9682" y="3400"/>
                    <a:pt x="9663" y="3403"/>
                    <a:pt x="9645" y="3407"/>
                  </a:cubicBezTo>
                  <a:cubicBezTo>
                    <a:pt x="9630" y="3396"/>
                    <a:pt x="9616" y="3385"/>
                    <a:pt x="9601" y="3378"/>
                  </a:cubicBezTo>
                  <a:cubicBezTo>
                    <a:pt x="9554" y="3355"/>
                    <a:pt x="9503" y="3344"/>
                    <a:pt x="9452" y="3344"/>
                  </a:cubicBezTo>
                  <a:cubicBezTo>
                    <a:pt x="9374" y="3344"/>
                    <a:pt x="9295" y="3371"/>
                    <a:pt x="9233" y="3422"/>
                  </a:cubicBezTo>
                  <a:lnTo>
                    <a:pt x="9226" y="3429"/>
                  </a:lnTo>
                  <a:cubicBezTo>
                    <a:pt x="8751" y="3813"/>
                    <a:pt x="8164" y="4014"/>
                    <a:pt x="7569" y="4014"/>
                  </a:cubicBezTo>
                  <a:cubicBezTo>
                    <a:pt x="7284" y="4014"/>
                    <a:pt x="6997" y="3968"/>
                    <a:pt x="6719" y="3873"/>
                  </a:cubicBezTo>
                  <a:lnTo>
                    <a:pt x="4861" y="3243"/>
                  </a:lnTo>
                  <a:cubicBezTo>
                    <a:pt x="4823" y="3229"/>
                    <a:pt x="4783" y="3222"/>
                    <a:pt x="4743" y="3222"/>
                  </a:cubicBezTo>
                  <a:cubicBezTo>
                    <a:pt x="4670" y="3222"/>
                    <a:pt x="4598" y="3246"/>
                    <a:pt x="4537" y="3290"/>
                  </a:cubicBezTo>
                  <a:cubicBezTo>
                    <a:pt x="4500" y="3320"/>
                    <a:pt x="4471" y="3352"/>
                    <a:pt x="4446" y="3392"/>
                  </a:cubicBezTo>
                  <a:lnTo>
                    <a:pt x="4063" y="3392"/>
                  </a:lnTo>
                  <a:cubicBezTo>
                    <a:pt x="4103" y="3174"/>
                    <a:pt x="4143" y="2984"/>
                    <a:pt x="4183" y="2828"/>
                  </a:cubicBezTo>
                  <a:cubicBezTo>
                    <a:pt x="4300" y="2350"/>
                    <a:pt x="4537" y="1942"/>
                    <a:pt x="4861" y="1647"/>
                  </a:cubicBezTo>
                  <a:cubicBezTo>
                    <a:pt x="5225" y="1319"/>
                    <a:pt x="5674" y="1152"/>
                    <a:pt x="6198" y="1152"/>
                  </a:cubicBezTo>
                  <a:close/>
                  <a:moveTo>
                    <a:pt x="4391" y="3811"/>
                  </a:moveTo>
                  <a:lnTo>
                    <a:pt x="4391" y="5768"/>
                  </a:lnTo>
                  <a:lnTo>
                    <a:pt x="4391" y="5783"/>
                  </a:lnTo>
                  <a:lnTo>
                    <a:pt x="4391" y="5808"/>
                  </a:lnTo>
                  <a:lnTo>
                    <a:pt x="4172" y="5808"/>
                  </a:lnTo>
                  <a:cubicBezTo>
                    <a:pt x="4136" y="5739"/>
                    <a:pt x="4067" y="5695"/>
                    <a:pt x="3990" y="5695"/>
                  </a:cubicBezTo>
                  <a:lnTo>
                    <a:pt x="3691" y="5695"/>
                  </a:lnTo>
                  <a:lnTo>
                    <a:pt x="3666" y="5691"/>
                  </a:lnTo>
                  <a:lnTo>
                    <a:pt x="3651" y="5681"/>
                  </a:lnTo>
                  <a:lnTo>
                    <a:pt x="3633" y="5677"/>
                  </a:lnTo>
                  <a:lnTo>
                    <a:pt x="3619" y="5673"/>
                  </a:lnTo>
                  <a:cubicBezTo>
                    <a:pt x="3451" y="5619"/>
                    <a:pt x="3338" y="5462"/>
                    <a:pt x="3338" y="5287"/>
                  </a:cubicBezTo>
                  <a:lnTo>
                    <a:pt x="3338" y="4325"/>
                  </a:lnTo>
                  <a:cubicBezTo>
                    <a:pt x="3338" y="4103"/>
                    <a:pt x="3520" y="3921"/>
                    <a:pt x="3743" y="3921"/>
                  </a:cubicBezTo>
                  <a:lnTo>
                    <a:pt x="3990" y="3921"/>
                  </a:lnTo>
                  <a:cubicBezTo>
                    <a:pt x="4067" y="3921"/>
                    <a:pt x="4136" y="3877"/>
                    <a:pt x="4172" y="3811"/>
                  </a:cubicBezTo>
                  <a:close/>
                  <a:moveTo>
                    <a:pt x="10013" y="3822"/>
                  </a:moveTo>
                  <a:cubicBezTo>
                    <a:pt x="10050" y="3888"/>
                    <a:pt x="10122" y="3932"/>
                    <a:pt x="10199" y="3932"/>
                  </a:cubicBezTo>
                  <a:lnTo>
                    <a:pt x="10447" y="3932"/>
                  </a:lnTo>
                  <a:cubicBezTo>
                    <a:pt x="10669" y="3932"/>
                    <a:pt x="10847" y="4114"/>
                    <a:pt x="10847" y="4336"/>
                  </a:cubicBezTo>
                  <a:lnTo>
                    <a:pt x="10847" y="5302"/>
                  </a:lnTo>
                  <a:cubicBezTo>
                    <a:pt x="10847" y="5477"/>
                    <a:pt x="10738" y="5630"/>
                    <a:pt x="10571" y="5684"/>
                  </a:cubicBezTo>
                  <a:lnTo>
                    <a:pt x="10556" y="5688"/>
                  </a:lnTo>
                  <a:lnTo>
                    <a:pt x="10534" y="5695"/>
                  </a:lnTo>
                  <a:lnTo>
                    <a:pt x="10520" y="5699"/>
                  </a:lnTo>
                  <a:lnTo>
                    <a:pt x="10494" y="5702"/>
                  </a:lnTo>
                  <a:lnTo>
                    <a:pt x="10195" y="5702"/>
                  </a:lnTo>
                  <a:cubicBezTo>
                    <a:pt x="10119" y="5702"/>
                    <a:pt x="10050" y="5746"/>
                    <a:pt x="10013" y="5812"/>
                  </a:cubicBezTo>
                  <a:lnTo>
                    <a:pt x="9794" y="5812"/>
                  </a:lnTo>
                  <a:lnTo>
                    <a:pt x="9794" y="5772"/>
                  </a:lnTo>
                  <a:lnTo>
                    <a:pt x="9794" y="5761"/>
                  </a:lnTo>
                  <a:lnTo>
                    <a:pt x="9794" y="3822"/>
                  </a:lnTo>
                  <a:close/>
                  <a:moveTo>
                    <a:pt x="7984" y="6883"/>
                  </a:moveTo>
                  <a:cubicBezTo>
                    <a:pt x="8049" y="6883"/>
                    <a:pt x="8107" y="6927"/>
                    <a:pt x="8126" y="6992"/>
                  </a:cubicBezTo>
                  <a:cubicBezTo>
                    <a:pt x="8126" y="7000"/>
                    <a:pt x="8126" y="7010"/>
                    <a:pt x="8126" y="7018"/>
                  </a:cubicBezTo>
                  <a:cubicBezTo>
                    <a:pt x="8126" y="7032"/>
                    <a:pt x="8126" y="7051"/>
                    <a:pt x="8126" y="7065"/>
                  </a:cubicBezTo>
                  <a:lnTo>
                    <a:pt x="8129" y="7065"/>
                  </a:lnTo>
                  <a:cubicBezTo>
                    <a:pt x="8111" y="7134"/>
                    <a:pt x="8053" y="7182"/>
                    <a:pt x="7980" y="7182"/>
                  </a:cubicBezTo>
                  <a:lnTo>
                    <a:pt x="7492" y="7182"/>
                  </a:lnTo>
                  <a:cubicBezTo>
                    <a:pt x="7291" y="7182"/>
                    <a:pt x="7291" y="6883"/>
                    <a:pt x="7492" y="6883"/>
                  </a:cubicBezTo>
                  <a:close/>
                  <a:moveTo>
                    <a:pt x="3859" y="6110"/>
                  </a:moveTo>
                  <a:cubicBezTo>
                    <a:pt x="3917" y="6180"/>
                    <a:pt x="4008" y="6220"/>
                    <a:pt x="4100" y="6220"/>
                  </a:cubicBezTo>
                  <a:lnTo>
                    <a:pt x="4446" y="6220"/>
                  </a:lnTo>
                  <a:cubicBezTo>
                    <a:pt x="4602" y="6894"/>
                    <a:pt x="5076" y="7557"/>
                    <a:pt x="5663" y="7950"/>
                  </a:cubicBezTo>
                  <a:lnTo>
                    <a:pt x="5663" y="8344"/>
                  </a:lnTo>
                  <a:lnTo>
                    <a:pt x="5324" y="8344"/>
                  </a:lnTo>
                  <a:cubicBezTo>
                    <a:pt x="5320" y="8344"/>
                    <a:pt x="5315" y="8344"/>
                    <a:pt x="5311" y="8344"/>
                  </a:cubicBezTo>
                  <a:cubicBezTo>
                    <a:pt x="4857" y="8344"/>
                    <a:pt x="4425" y="8151"/>
                    <a:pt x="4118" y="7816"/>
                  </a:cubicBezTo>
                  <a:cubicBezTo>
                    <a:pt x="3804" y="7477"/>
                    <a:pt x="3648" y="7025"/>
                    <a:pt x="3688" y="6570"/>
                  </a:cubicBezTo>
                  <a:cubicBezTo>
                    <a:pt x="3702" y="6417"/>
                    <a:pt x="3713" y="6264"/>
                    <a:pt x="3728" y="6110"/>
                  </a:cubicBezTo>
                  <a:close/>
                  <a:moveTo>
                    <a:pt x="4814" y="3673"/>
                  </a:moveTo>
                  <a:lnTo>
                    <a:pt x="6581" y="4274"/>
                  </a:lnTo>
                  <a:cubicBezTo>
                    <a:pt x="6902" y="4384"/>
                    <a:pt x="7234" y="4438"/>
                    <a:pt x="7565" y="4438"/>
                  </a:cubicBezTo>
                  <a:cubicBezTo>
                    <a:pt x="8209" y="4438"/>
                    <a:pt x="8847" y="4233"/>
                    <a:pt x="9379" y="3841"/>
                  </a:cubicBezTo>
                  <a:lnTo>
                    <a:pt x="9379" y="5775"/>
                  </a:lnTo>
                  <a:cubicBezTo>
                    <a:pt x="9372" y="5994"/>
                    <a:pt x="9324" y="6209"/>
                    <a:pt x="9241" y="6413"/>
                  </a:cubicBezTo>
                  <a:cubicBezTo>
                    <a:pt x="9180" y="6576"/>
                    <a:pt x="9313" y="6695"/>
                    <a:pt x="9444" y="6695"/>
                  </a:cubicBezTo>
                  <a:cubicBezTo>
                    <a:pt x="9518" y="6695"/>
                    <a:pt x="9592" y="6657"/>
                    <a:pt x="9630" y="6566"/>
                  </a:cubicBezTo>
                  <a:cubicBezTo>
                    <a:pt x="9674" y="6460"/>
                    <a:pt x="9711" y="6347"/>
                    <a:pt x="9736" y="6234"/>
                  </a:cubicBezTo>
                  <a:lnTo>
                    <a:pt x="10090" y="6234"/>
                  </a:lnTo>
                  <a:cubicBezTo>
                    <a:pt x="10104" y="6234"/>
                    <a:pt x="10119" y="6234"/>
                    <a:pt x="10133" y="6231"/>
                  </a:cubicBezTo>
                  <a:lnTo>
                    <a:pt x="10133" y="6231"/>
                  </a:lnTo>
                  <a:cubicBezTo>
                    <a:pt x="9988" y="6581"/>
                    <a:pt x="9641" y="6810"/>
                    <a:pt x="9262" y="6810"/>
                  </a:cubicBezTo>
                  <a:lnTo>
                    <a:pt x="8505" y="6810"/>
                  </a:lnTo>
                  <a:cubicBezTo>
                    <a:pt x="8414" y="6599"/>
                    <a:pt x="8210" y="6464"/>
                    <a:pt x="7980" y="6464"/>
                  </a:cubicBezTo>
                  <a:lnTo>
                    <a:pt x="7492" y="6464"/>
                  </a:lnTo>
                  <a:cubicBezTo>
                    <a:pt x="7178" y="6464"/>
                    <a:pt x="6923" y="6719"/>
                    <a:pt x="6923" y="7032"/>
                  </a:cubicBezTo>
                  <a:cubicBezTo>
                    <a:pt x="6923" y="7346"/>
                    <a:pt x="7178" y="7601"/>
                    <a:pt x="7492" y="7601"/>
                  </a:cubicBezTo>
                  <a:lnTo>
                    <a:pt x="7984" y="7601"/>
                  </a:lnTo>
                  <a:cubicBezTo>
                    <a:pt x="8220" y="7601"/>
                    <a:pt x="8435" y="7451"/>
                    <a:pt x="8516" y="7225"/>
                  </a:cubicBezTo>
                  <a:lnTo>
                    <a:pt x="9262" y="7225"/>
                  </a:lnTo>
                  <a:cubicBezTo>
                    <a:pt x="9266" y="7225"/>
                    <a:pt x="9269" y="7225"/>
                    <a:pt x="9272" y="7225"/>
                  </a:cubicBezTo>
                  <a:cubicBezTo>
                    <a:pt x="9789" y="7225"/>
                    <a:pt x="10262" y="6927"/>
                    <a:pt x="10487" y="6460"/>
                  </a:cubicBezTo>
                  <a:cubicBezTo>
                    <a:pt x="10490" y="6497"/>
                    <a:pt x="10494" y="6533"/>
                    <a:pt x="10498" y="6570"/>
                  </a:cubicBezTo>
                  <a:cubicBezTo>
                    <a:pt x="10538" y="7029"/>
                    <a:pt x="10381" y="7480"/>
                    <a:pt x="10071" y="7816"/>
                  </a:cubicBezTo>
                  <a:cubicBezTo>
                    <a:pt x="9762" y="8158"/>
                    <a:pt x="9321" y="8348"/>
                    <a:pt x="8862" y="8348"/>
                  </a:cubicBezTo>
                  <a:lnTo>
                    <a:pt x="8523" y="8348"/>
                  </a:lnTo>
                  <a:lnTo>
                    <a:pt x="8523" y="7947"/>
                  </a:lnTo>
                  <a:cubicBezTo>
                    <a:pt x="8650" y="7859"/>
                    <a:pt x="8774" y="7761"/>
                    <a:pt x="8887" y="7652"/>
                  </a:cubicBezTo>
                  <a:cubicBezTo>
                    <a:pt x="9042" y="7502"/>
                    <a:pt x="8905" y="7287"/>
                    <a:pt x="8742" y="7287"/>
                  </a:cubicBezTo>
                  <a:cubicBezTo>
                    <a:pt x="8694" y="7287"/>
                    <a:pt x="8645" y="7306"/>
                    <a:pt x="8599" y="7349"/>
                  </a:cubicBezTo>
                  <a:cubicBezTo>
                    <a:pt x="8483" y="7455"/>
                    <a:pt x="8363" y="7553"/>
                    <a:pt x="8228" y="7637"/>
                  </a:cubicBezTo>
                  <a:lnTo>
                    <a:pt x="8217" y="7644"/>
                  </a:lnTo>
                  <a:cubicBezTo>
                    <a:pt x="8104" y="7714"/>
                    <a:pt x="7980" y="7772"/>
                    <a:pt x="7856" y="7819"/>
                  </a:cubicBezTo>
                  <a:lnTo>
                    <a:pt x="7801" y="7834"/>
                  </a:lnTo>
                  <a:lnTo>
                    <a:pt x="7794" y="7834"/>
                  </a:lnTo>
                  <a:cubicBezTo>
                    <a:pt x="7776" y="7841"/>
                    <a:pt x="7754" y="7845"/>
                    <a:pt x="7736" y="7852"/>
                  </a:cubicBezTo>
                  <a:lnTo>
                    <a:pt x="7710" y="7859"/>
                  </a:lnTo>
                  <a:cubicBezTo>
                    <a:pt x="7432" y="7928"/>
                    <a:pt x="7255" y="7963"/>
                    <a:pt x="7080" y="7963"/>
                  </a:cubicBezTo>
                  <a:cubicBezTo>
                    <a:pt x="6902" y="7963"/>
                    <a:pt x="6725" y="7927"/>
                    <a:pt x="6442" y="7856"/>
                  </a:cubicBezTo>
                  <a:cubicBezTo>
                    <a:pt x="6417" y="7848"/>
                    <a:pt x="6395" y="7841"/>
                    <a:pt x="6370" y="7834"/>
                  </a:cubicBezTo>
                  <a:lnTo>
                    <a:pt x="6359" y="7830"/>
                  </a:lnTo>
                  <a:lnTo>
                    <a:pt x="6348" y="7827"/>
                  </a:lnTo>
                  <a:lnTo>
                    <a:pt x="6300" y="7812"/>
                  </a:lnTo>
                  <a:lnTo>
                    <a:pt x="6289" y="7808"/>
                  </a:lnTo>
                  <a:lnTo>
                    <a:pt x="6275" y="7801"/>
                  </a:lnTo>
                  <a:lnTo>
                    <a:pt x="6224" y="7783"/>
                  </a:lnTo>
                  <a:lnTo>
                    <a:pt x="6202" y="7772"/>
                  </a:lnTo>
                  <a:cubicBezTo>
                    <a:pt x="6180" y="7761"/>
                    <a:pt x="6158" y="7754"/>
                    <a:pt x="6136" y="7743"/>
                  </a:cubicBezTo>
                  <a:cubicBezTo>
                    <a:pt x="6111" y="7728"/>
                    <a:pt x="6085" y="7717"/>
                    <a:pt x="6063" y="7703"/>
                  </a:cubicBezTo>
                  <a:lnTo>
                    <a:pt x="6056" y="7699"/>
                  </a:lnTo>
                  <a:cubicBezTo>
                    <a:pt x="6034" y="7688"/>
                    <a:pt x="6009" y="7674"/>
                    <a:pt x="5987" y="7659"/>
                  </a:cubicBezTo>
                  <a:cubicBezTo>
                    <a:pt x="5349" y="7269"/>
                    <a:pt x="4821" y="6464"/>
                    <a:pt x="4814" y="5779"/>
                  </a:cubicBezTo>
                  <a:lnTo>
                    <a:pt x="4814" y="3713"/>
                  </a:lnTo>
                  <a:lnTo>
                    <a:pt x="4814" y="3706"/>
                  </a:lnTo>
                  <a:lnTo>
                    <a:pt x="4814" y="3673"/>
                  </a:lnTo>
                  <a:close/>
                  <a:moveTo>
                    <a:pt x="8104" y="8176"/>
                  </a:moveTo>
                  <a:lnTo>
                    <a:pt x="8104" y="8552"/>
                  </a:lnTo>
                  <a:cubicBezTo>
                    <a:pt x="8104" y="8705"/>
                    <a:pt x="8199" y="8840"/>
                    <a:pt x="8337" y="8891"/>
                  </a:cubicBezTo>
                  <a:lnTo>
                    <a:pt x="8927" y="9186"/>
                  </a:lnTo>
                  <a:lnTo>
                    <a:pt x="8920" y="9189"/>
                  </a:lnTo>
                  <a:cubicBezTo>
                    <a:pt x="8891" y="9211"/>
                    <a:pt x="8862" y="9237"/>
                    <a:pt x="8833" y="9262"/>
                  </a:cubicBezTo>
                  <a:lnTo>
                    <a:pt x="8825" y="9269"/>
                  </a:lnTo>
                  <a:cubicBezTo>
                    <a:pt x="8763" y="9317"/>
                    <a:pt x="8701" y="9364"/>
                    <a:pt x="8636" y="9408"/>
                  </a:cubicBezTo>
                  <a:lnTo>
                    <a:pt x="8625" y="9415"/>
                  </a:lnTo>
                  <a:cubicBezTo>
                    <a:pt x="8596" y="9437"/>
                    <a:pt x="8563" y="9455"/>
                    <a:pt x="8530" y="9477"/>
                  </a:cubicBezTo>
                  <a:lnTo>
                    <a:pt x="8519" y="9484"/>
                  </a:lnTo>
                  <a:cubicBezTo>
                    <a:pt x="8490" y="9503"/>
                    <a:pt x="8457" y="9521"/>
                    <a:pt x="8424" y="9539"/>
                  </a:cubicBezTo>
                  <a:lnTo>
                    <a:pt x="8410" y="9546"/>
                  </a:lnTo>
                  <a:cubicBezTo>
                    <a:pt x="8377" y="9565"/>
                    <a:pt x="8344" y="9579"/>
                    <a:pt x="8312" y="9597"/>
                  </a:cubicBezTo>
                  <a:lnTo>
                    <a:pt x="8297" y="9605"/>
                  </a:lnTo>
                  <a:cubicBezTo>
                    <a:pt x="8264" y="9619"/>
                    <a:pt x="8231" y="9634"/>
                    <a:pt x="8199" y="9648"/>
                  </a:cubicBezTo>
                  <a:lnTo>
                    <a:pt x="8184" y="9656"/>
                  </a:lnTo>
                  <a:cubicBezTo>
                    <a:pt x="8151" y="9670"/>
                    <a:pt x="8115" y="9685"/>
                    <a:pt x="8078" y="9696"/>
                  </a:cubicBezTo>
                  <a:lnTo>
                    <a:pt x="8071" y="9699"/>
                  </a:lnTo>
                  <a:cubicBezTo>
                    <a:pt x="7998" y="9729"/>
                    <a:pt x="7922" y="9754"/>
                    <a:pt x="7849" y="9776"/>
                  </a:cubicBezTo>
                  <a:lnTo>
                    <a:pt x="7838" y="9776"/>
                  </a:lnTo>
                  <a:cubicBezTo>
                    <a:pt x="7801" y="9787"/>
                    <a:pt x="7765" y="9794"/>
                    <a:pt x="7729" y="9805"/>
                  </a:cubicBezTo>
                  <a:lnTo>
                    <a:pt x="7714" y="9809"/>
                  </a:lnTo>
                  <a:cubicBezTo>
                    <a:pt x="7678" y="9816"/>
                    <a:pt x="7641" y="9823"/>
                    <a:pt x="7605" y="9831"/>
                  </a:cubicBezTo>
                  <a:lnTo>
                    <a:pt x="7590" y="9834"/>
                  </a:lnTo>
                  <a:cubicBezTo>
                    <a:pt x="7554" y="9841"/>
                    <a:pt x="7517" y="9845"/>
                    <a:pt x="7481" y="9852"/>
                  </a:cubicBezTo>
                  <a:lnTo>
                    <a:pt x="7463" y="9852"/>
                  </a:lnTo>
                  <a:cubicBezTo>
                    <a:pt x="7426" y="9856"/>
                    <a:pt x="7390" y="9863"/>
                    <a:pt x="7353" y="9867"/>
                  </a:cubicBezTo>
                  <a:lnTo>
                    <a:pt x="7339" y="9867"/>
                  </a:lnTo>
                  <a:cubicBezTo>
                    <a:pt x="7299" y="9867"/>
                    <a:pt x="7262" y="9871"/>
                    <a:pt x="7222" y="9874"/>
                  </a:cubicBezTo>
                  <a:lnTo>
                    <a:pt x="6960" y="9874"/>
                  </a:lnTo>
                  <a:cubicBezTo>
                    <a:pt x="6923" y="9874"/>
                    <a:pt x="6883" y="9867"/>
                    <a:pt x="6847" y="9867"/>
                  </a:cubicBezTo>
                  <a:lnTo>
                    <a:pt x="6829" y="9867"/>
                  </a:lnTo>
                  <a:cubicBezTo>
                    <a:pt x="6792" y="9863"/>
                    <a:pt x="6756" y="9856"/>
                    <a:pt x="6719" y="9852"/>
                  </a:cubicBezTo>
                  <a:lnTo>
                    <a:pt x="6701" y="9852"/>
                  </a:lnTo>
                  <a:cubicBezTo>
                    <a:pt x="6668" y="9845"/>
                    <a:pt x="6632" y="9841"/>
                    <a:pt x="6595" y="9834"/>
                  </a:cubicBezTo>
                  <a:lnTo>
                    <a:pt x="6577" y="9831"/>
                  </a:lnTo>
                  <a:cubicBezTo>
                    <a:pt x="6541" y="9823"/>
                    <a:pt x="6504" y="9816"/>
                    <a:pt x="6468" y="9809"/>
                  </a:cubicBezTo>
                  <a:lnTo>
                    <a:pt x="6453" y="9805"/>
                  </a:lnTo>
                  <a:cubicBezTo>
                    <a:pt x="6417" y="9794"/>
                    <a:pt x="6380" y="9787"/>
                    <a:pt x="6348" y="9776"/>
                  </a:cubicBezTo>
                  <a:lnTo>
                    <a:pt x="6337" y="9772"/>
                  </a:lnTo>
                  <a:cubicBezTo>
                    <a:pt x="6300" y="9761"/>
                    <a:pt x="6260" y="9750"/>
                    <a:pt x="6224" y="9739"/>
                  </a:cubicBezTo>
                  <a:cubicBezTo>
                    <a:pt x="6187" y="9729"/>
                    <a:pt x="6151" y="9714"/>
                    <a:pt x="6114" y="9699"/>
                  </a:cubicBezTo>
                  <a:lnTo>
                    <a:pt x="6104" y="9696"/>
                  </a:lnTo>
                  <a:cubicBezTo>
                    <a:pt x="6071" y="9685"/>
                    <a:pt x="6034" y="9670"/>
                    <a:pt x="6002" y="9656"/>
                  </a:cubicBezTo>
                  <a:lnTo>
                    <a:pt x="5987" y="9648"/>
                  </a:lnTo>
                  <a:cubicBezTo>
                    <a:pt x="5954" y="9634"/>
                    <a:pt x="5921" y="9619"/>
                    <a:pt x="5889" y="9605"/>
                  </a:cubicBezTo>
                  <a:lnTo>
                    <a:pt x="5870" y="9597"/>
                  </a:lnTo>
                  <a:cubicBezTo>
                    <a:pt x="5841" y="9579"/>
                    <a:pt x="5808" y="9565"/>
                    <a:pt x="5776" y="9546"/>
                  </a:cubicBezTo>
                  <a:lnTo>
                    <a:pt x="5761" y="9539"/>
                  </a:lnTo>
                  <a:cubicBezTo>
                    <a:pt x="5732" y="9521"/>
                    <a:pt x="5699" y="9503"/>
                    <a:pt x="5666" y="9481"/>
                  </a:cubicBezTo>
                  <a:lnTo>
                    <a:pt x="5652" y="9473"/>
                  </a:lnTo>
                  <a:cubicBezTo>
                    <a:pt x="5623" y="9455"/>
                    <a:pt x="5590" y="9433"/>
                    <a:pt x="5557" y="9415"/>
                  </a:cubicBezTo>
                  <a:lnTo>
                    <a:pt x="5550" y="9408"/>
                  </a:lnTo>
                  <a:cubicBezTo>
                    <a:pt x="5517" y="9386"/>
                    <a:pt x="5484" y="9364"/>
                    <a:pt x="5451" y="9339"/>
                  </a:cubicBezTo>
                  <a:cubicBezTo>
                    <a:pt x="5422" y="9317"/>
                    <a:pt x="5389" y="9295"/>
                    <a:pt x="5360" y="9266"/>
                  </a:cubicBezTo>
                  <a:lnTo>
                    <a:pt x="5353" y="9262"/>
                  </a:lnTo>
                  <a:cubicBezTo>
                    <a:pt x="5324" y="9237"/>
                    <a:pt x="5295" y="9211"/>
                    <a:pt x="5269" y="9186"/>
                  </a:cubicBezTo>
                  <a:lnTo>
                    <a:pt x="5262" y="9182"/>
                  </a:lnTo>
                  <a:lnTo>
                    <a:pt x="5848" y="8887"/>
                  </a:lnTo>
                  <a:cubicBezTo>
                    <a:pt x="5991" y="8832"/>
                    <a:pt x="6085" y="8697"/>
                    <a:pt x="6082" y="8548"/>
                  </a:cubicBezTo>
                  <a:lnTo>
                    <a:pt x="6082" y="8180"/>
                  </a:lnTo>
                  <a:lnTo>
                    <a:pt x="6118" y="8191"/>
                  </a:lnTo>
                  <a:lnTo>
                    <a:pt x="6169" y="8213"/>
                  </a:lnTo>
                  <a:lnTo>
                    <a:pt x="6231" y="8231"/>
                  </a:lnTo>
                  <a:lnTo>
                    <a:pt x="6257" y="8242"/>
                  </a:lnTo>
                  <a:cubicBezTo>
                    <a:pt x="6286" y="8249"/>
                    <a:pt x="6311" y="8257"/>
                    <a:pt x="6340" y="8264"/>
                  </a:cubicBezTo>
                  <a:lnTo>
                    <a:pt x="6453" y="8293"/>
                  </a:lnTo>
                  <a:lnTo>
                    <a:pt x="6464" y="8293"/>
                  </a:lnTo>
                  <a:lnTo>
                    <a:pt x="6512" y="8304"/>
                  </a:lnTo>
                  <a:lnTo>
                    <a:pt x="6523" y="8308"/>
                  </a:lnTo>
                  <a:lnTo>
                    <a:pt x="6563" y="8315"/>
                  </a:lnTo>
                  <a:lnTo>
                    <a:pt x="6574" y="8318"/>
                  </a:lnTo>
                  <a:lnTo>
                    <a:pt x="6614" y="8326"/>
                  </a:lnTo>
                  <a:lnTo>
                    <a:pt x="6628" y="8329"/>
                  </a:lnTo>
                  <a:lnTo>
                    <a:pt x="6661" y="8337"/>
                  </a:lnTo>
                  <a:lnTo>
                    <a:pt x="6679" y="8340"/>
                  </a:lnTo>
                  <a:lnTo>
                    <a:pt x="6708" y="8344"/>
                  </a:lnTo>
                  <a:lnTo>
                    <a:pt x="6723" y="8348"/>
                  </a:lnTo>
                  <a:lnTo>
                    <a:pt x="6752" y="8351"/>
                  </a:lnTo>
                  <a:lnTo>
                    <a:pt x="6770" y="8355"/>
                  </a:lnTo>
                  <a:lnTo>
                    <a:pt x="6796" y="8359"/>
                  </a:lnTo>
                  <a:lnTo>
                    <a:pt x="6814" y="8362"/>
                  </a:lnTo>
                  <a:lnTo>
                    <a:pt x="6840" y="8366"/>
                  </a:lnTo>
                  <a:lnTo>
                    <a:pt x="6854" y="8366"/>
                  </a:lnTo>
                  <a:lnTo>
                    <a:pt x="6880" y="8369"/>
                  </a:lnTo>
                  <a:lnTo>
                    <a:pt x="6898" y="8369"/>
                  </a:lnTo>
                  <a:lnTo>
                    <a:pt x="6923" y="8373"/>
                  </a:lnTo>
                  <a:lnTo>
                    <a:pt x="7251" y="8373"/>
                  </a:lnTo>
                  <a:lnTo>
                    <a:pt x="7280" y="8369"/>
                  </a:lnTo>
                  <a:lnTo>
                    <a:pt x="7291" y="8369"/>
                  </a:lnTo>
                  <a:lnTo>
                    <a:pt x="7320" y="8366"/>
                  </a:lnTo>
                  <a:lnTo>
                    <a:pt x="7331" y="8366"/>
                  </a:lnTo>
                  <a:lnTo>
                    <a:pt x="7364" y="8362"/>
                  </a:lnTo>
                  <a:lnTo>
                    <a:pt x="7371" y="8362"/>
                  </a:lnTo>
                  <a:lnTo>
                    <a:pt x="7408" y="8355"/>
                  </a:lnTo>
                  <a:lnTo>
                    <a:pt x="7415" y="8355"/>
                  </a:lnTo>
                  <a:lnTo>
                    <a:pt x="7452" y="8348"/>
                  </a:lnTo>
                  <a:lnTo>
                    <a:pt x="7459" y="8348"/>
                  </a:lnTo>
                  <a:lnTo>
                    <a:pt x="7499" y="8340"/>
                  </a:lnTo>
                  <a:lnTo>
                    <a:pt x="7503" y="8340"/>
                  </a:lnTo>
                  <a:lnTo>
                    <a:pt x="7546" y="8333"/>
                  </a:lnTo>
                  <a:lnTo>
                    <a:pt x="7550" y="8333"/>
                  </a:lnTo>
                  <a:lnTo>
                    <a:pt x="7597" y="8322"/>
                  </a:lnTo>
                  <a:cubicBezTo>
                    <a:pt x="7663" y="8308"/>
                    <a:pt x="7732" y="8293"/>
                    <a:pt x="7812" y="8271"/>
                  </a:cubicBezTo>
                  <a:lnTo>
                    <a:pt x="7842" y="8264"/>
                  </a:lnTo>
                  <a:cubicBezTo>
                    <a:pt x="7863" y="8260"/>
                    <a:pt x="7885" y="8253"/>
                    <a:pt x="7907" y="8246"/>
                  </a:cubicBezTo>
                  <a:cubicBezTo>
                    <a:pt x="7973" y="8227"/>
                    <a:pt x="8038" y="8206"/>
                    <a:pt x="8104" y="8176"/>
                  </a:cubicBezTo>
                  <a:close/>
                  <a:moveTo>
                    <a:pt x="6191" y="0"/>
                  </a:moveTo>
                  <a:cubicBezTo>
                    <a:pt x="4551" y="0"/>
                    <a:pt x="3221" y="1334"/>
                    <a:pt x="3218" y="2973"/>
                  </a:cubicBezTo>
                  <a:lnTo>
                    <a:pt x="3218" y="3695"/>
                  </a:lnTo>
                  <a:cubicBezTo>
                    <a:pt x="3028" y="3848"/>
                    <a:pt x="2919" y="4081"/>
                    <a:pt x="2919" y="4329"/>
                  </a:cubicBezTo>
                  <a:lnTo>
                    <a:pt x="2919" y="5291"/>
                  </a:lnTo>
                  <a:cubicBezTo>
                    <a:pt x="2919" y="5579"/>
                    <a:pt x="3072" y="5848"/>
                    <a:pt x="3320" y="5998"/>
                  </a:cubicBezTo>
                  <a:cubicBezTo>
                    <a:pt x="3302" y="6176"/>
                    <a:pt x="3287" y="6355"/>
                    <a:pt x="3272" y="6537"/>
                  </a:cubicBezTo>
                  <a:cubicBezTo>
                    <a:pt x="3178" y="7677"/>
                    <a:pt x="4030" y="8676"/>
                    <a:pt x="5174" y="8759"/>
                  </a:cubicBezTo>
                  <a:lnTo>
                    <a:pt x="4945" y="8876"/>
                  </a:lnTo>
                  <a:cubicBezTo>
                    <a:pt x="4874" y="8805"/>
                    <a:pt x="4779" y="8767"/>
                    <a:pt x="4683" y="8767"/>
                  </a:cubicBezTo>
                  <a:cubicBezTo>
                    <a:pt x="4641" y="8767"/>
                    <a:pt x="4599" y="8774"/>
                    <a:pt x="4559" y="8788"/>
                  </a:cubicBezTo>
                  <a:lnTo>
                    <a:pt x="1651" y="9816"/>
                  </a:lnTo>
                  <a:cubicBezTo>
                    <a:pt x="795" y="10115"/>
                    <a:pt x="205" y="10898"/>
                    <a:pt x="150" y="11802"/>
                  </a:cubicBezTo>
                  <a:lnTo>
                    <a:pt x="139" y="11947"/>
                  </a:lnTo>
                  <a:cubicBezTo>
                    <a:pt x="137" y="12088"/>
                    <a:pt x="244" y="12161"/>
                    <a:pt x="350" y="12161"/>
                  </a:cubicBezTo>
                  <a:cubicBezTo>
                    <a:pt x="448" y="12161"/>
                    <a:pt x="546" y="12099"/>
                    <a:pt x="558" y="11969"/>
                  </a:cubicBezTo>
                  <a:lnTo>
                    <a:pt x="565" y="11827"/>
                  </a:lnTo>
                  <a:cubicBezTo>
                    <a:pt x="613" y="11091"/>
                    <a:pt x="1094" y="10454"/>
                    <a:pt x="1790" y="10209"/>
                  </a:cubicBezTo>
                  <a:lnTo>
                    <a:pt x="4668" y="9193"/>
                  </a:lnTo>
                  <a:lnTo>
                    <a:pt x="4752" y="9277"/>
                  </a:lnTo>
                  <a:lnTo>
                    <a:pt x="4850" y="9371"/>
                  </a:lnTo>
                  <a:cubicBezTo>
                    <a:pt x="5437" y="9966"/>
                    <a:pt x="6241" y="10301"/>
                    <a:pt x="7077" y="10301"/>
                  </a:cubicBezTo>
                  <a:cubicBezTo>
                    <a:pt x="7082" y="10301"/>
                    <a:pt x="7086" y="10301"/>
                    <a:pt x="7091" y="10301"/>
                  </a:cubicBezTo>
                  <a:cubicBezTo>
                    <a:pt x="7302" y="10301"/>
                    <a:pt x="7510" y="10279"/>
                    <a:pt x="7718" y="10239"/>
                  </a:cubicBezTo>
                  <a:cubicBezTo>
                    <a:pt x="7769" y="10228"/>
                    <a:pt x="7820" y="10217"/>
                    <a:pt x="7871" y="10206"/>
                  </a:cubicBezTo>
                  <a:lnTo>
                    <a:pt x="7944" y="10184"/>
                  </a:lnTo>
                  <a:cubicBezTo>
                    <a:pt x="8472" y="10038"/>
                    <a:pt x="8949" y="9761"/>
                    <a:pt x="9335" y="9371"/>
                  </a:cubicBezTo>
                  <a:lnTo>
                    <a:pt x="9430" y="9277"/>
                  </a:lnTo>
                  <a:lnTo>
                    <a:pt x="9514" y="9193"/>
                  </a:lnTo>
                  <a:lnTo>
                    <a:pt x="12396" y="10209"/>
                  </a:lnTo>
                  <a:cubicBezTo>
                    <a:pt x="13092" y="10454"/>
                    <a:pt x="13573" y="11091"/>
                    <a:pt x="13617" y="11827"/>
                  </a:cubicBezTo>
                  <a:lnTo>
                    <a:pt x="13744" y="14042"/>
                  </a:lnTo>
                  <a:cubicBezTo>
                    <a:pt x="13751" y="14181"/>
                    <a:pt x="13646" y="14298"/>
                    <a:pt x="13507" y="14298"/>
                  </a:cubicBezTo>
                  <a:lnTo>
                    <a:pt x="11809" y="14298"/>
                  </a:lnTo>
                  <a:lnTo>
                    <a:pt x="11809" y="11955"/>
                  </a:lnTo>
                  <a:cubicBezTo>
                    <a:pt x="11809" y="11814"/>
                    <a:pt x="11705" y="11744"/>
                    <a:pt x="11600" y="11744"/>
                  </a:cubicBezTo>
                  <a:cubicBezTo>
                    <a:pt x="11495" y="11744"/>
                    <a:pt x="11390" y="11814"/>
                    <a:pt x="11390" y="11955"/>
                  </a:cubicBezTo>
                  <a:lnTo>
                    <a:pt x="11390" y="14298"/>
                  </a:lnTo>
                  <a:lnTo>
                    <a:pt x="2795" y="14298"/>
                  </a:lnTo>
                  <a:lnTo>
                    <a:pt x="2795" y="11955"/>
                  </a:lnTo>
                  <a:cubicBezTo>
                    <a:pt x="2795" y="11814"/>
                    <a:pt x="2690" y="11744"/>
                    <a:pt x="2586" y="11744"/>
                  </a:cubicBezTo>
                  <a:cubicBezTo>
                    <a:pt x="2481" y="11744"/>
                    <a:pt x="2376" y="11814"/>
                    <a:pt x="2376" y="11955"/>
                  </a:cubicBezTo>
                  <a:lnTo>
                    <a:pt x="2376" y="14298"/>
                  </a:lnTo>
                  <a:lnTo>
                    <a:pt x="678" y="14298"/>
                  </a:lnTo>
                  <a:cubicBezTo>
                    <a:pt x="540" y="14294"/>
                    <a:pt x="431" y="14177"/>
                    <a:pt x="441" y="14042"/>
                  </a:cubicBezTo>
                  <a:lnTo>
                    <a:pt x="474" y="13456"/>
                  </a:lnTo>
                  <a:cubicBezTo>
                    <a:pt x="478" y="13316"/>
                    <a:pt x="371" y="13242"/>
                    <a:pt x="265" y="13242"/>
                  </a:cubicBezTo>
                  <a:cubicBezTo>
                    <a:pt x="166" y="13242"/>
                    <a:pt x="67" y="13305"/>
                    <a:pt x="55" y="13434"/>
                  </a:cubicBezTo>
                  <a:lnTo>
                    <a:pt x="22" y="14017"/>
                  </a:lnTo>
                  <a:cubicBezTo>
                    <a:pt x="1" y="14396"/>
                    <a:pt x="299" y="14713"/>
                    <a:pt x="678" y="14717"/>
                  </a:cubicBezTo>
                  <a:lnTo>
                    <a:pt x="13507" y="14717"/>
                  </a:lnTo>
                  <a:cubicBezTo>
                    <a:pt x="13886" y="14713"/>
                    <a:pt x="14185" y="14396"/>
                    <a:pt x="14163" y="14017"/>
                  </a:cubicBezTo>
                  <a:lnTo>
                    <a:pt x="14036" y="11802"/>
                  </a:lnTo>
                  <a:cubicBezTo>
                    <a:pt x="13981" y="10898"/>
                    <a:pt x="13391" y="10115"/>
                    <a:pt x="12538" y="9816"/>
                  </a:cubicBezTo>
                  <a:lnTo>
                    <a:pt x="9627" y="8785"/>
                  </a:lnTo>
                  <a:cubicBezTo>
                    <a:pt x="9587" y="8771"/>
                    <a:pt x="9546" y="8764"/>
                    <a:pt x="9506" y="8764"/>
                  </a:cubicBezTo>
                  <a:cubicBezTo>
                    <a:pt x="9408" y="8764"/>
                    <a:pt x="9313" y="8803"/>
                    <a:pt x="9241" y="8872"/>
                  </a:cubicBezTo>
                  <a:lnTo>
                    <a:pt x="9015" y="8759"/>
                  </a:lnTo>
                  <a:cubicBezTo>
                    <a:pt x="10155" y="8676"/>
                    <a:pt x="11011" y="7677"/>
                    <a:pt x="10917" y="6537"/>
                  </a:cubicBezTo>
                  <a:cubicBezTo>
                    <a:pt x="10902" y="6358"/>
                    <a:pt x="10888" y="6180"/>
                    <a:pt x="10869" y="6005"/>
                  </a:cubicBezTo>
                  <a:cubicBezTo>
                    <a:pt x="11117" y="5855"/>
                    <a:pt x="11266" y="5586"/>
                    <a:pt x="11270" y="5298"/>
                  </a:cubicBezTo>
                  <a:lnTo>
                    <a:pt x="11270" y="4336"/>
                  </a:lnTo>
                  <a:cubicBezTo>
                    <a:pt x="11270" y="4092"/>
                    <a:pt x="11157" y="3859"/>
                    <a:pt x="10971" y="3702"/>
                  </a:cubicBezTo>
                  <a:lnTo>
                    <a:pt x="10971" y="2973"/>
                  </a:lnTo>
                  <a:cubicBezTo>
                    <a:pt x="10968" y="1334"/>
                    <a:pt x="9638" y="0"/>
                    <a:pt x="79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4756275" y="2665600"/>
              <a:ext cx="64600" cy="32900"/>
            </a:xfrm>
            <a:custGeom>
              <a:rect b="b" l="l" r="r" t="t"/>
              <a:pathLst>
                <a:path extrusionOk="0" h="1316" w="2584">
                  <a:moveTo>
                    <a:pt x="2147" y="419"/>
                  </a:moveTo>
                  <a:cubicBezTo>
                    <a:pt x="2158" y="419"/>
                    <a:pt x="2165" y="427"/>
                    <a:pt x="2165" y="438"/>
                  </a:cubicBezTo>
                  <a:lnTo>
                    <a:pt x="2165" y="878"/>
                  </a:lnTo>
                  <a:cubicBezTo>
                    <a:pt x="2165" y="889"/>
                    <a:pt x="2158" y="897"/>
                    <a:pt x="2147" y="897"/>
                  </a:cubicBezTo>
                  <a:lnTo>
                    <a:pt x="438" y="897"/>
                  </a:lnTo>
                  <a:cubicBezTo>
                    <a:pt x="427" y="897"/>
                    <a:pt x="420" y="889"/>
                    <a:pt x="420" y="878"/>
                  </a:cubicBezTo>
                  <a:lnTo>
                    <a:pt x="420" y="438"/>
                  </a:lnTo>
                  <a:cubicBezTo>
                    <a:pt x="420" y="427"/>
                    <a:pt x="427" y="419"/>
                    <a:pt x="438" y="419"/>
                  </a:cubicBezTo>
                  <a:close/>
                  <a:moveTo>
                    <a:pt x="438" y="0"/>
                  </a:moveTo>
                  <a:cubicBezTo>
                    <a:pt x="194" y="0"/>
                    <a:pt x="1" y="197"/>
                    <a:pt x="1" y="438"/>
                  </a:cubicBezTo>
                  <a:lnTo>
                    <a:pt x="1" y="878"/>
                  </a:lnTo>
                  <a:cubicBezTo>
                    <a:pt x="1" y="1123"/>
                    <a:pt x="194" y="1316"/>
                    <a:pt x="438" y="1316"/>
                  </a:cubicBezTo>
                  <a:lnTo>
                    <a:pt x="2147" y="1316"/>
                  </a:lnTo>
                  <a:cubicBezTo>
                    <a:pt x="2387" y="1316"/>
                    <a:pt x="2584" y="1123"/>
                    <a:pt x="2584" y="878"/>
                  </a:cubicBezTo>
                  <a:lnTo>
                    <a:pt x="2584" y="438"/>
                  </a:lnTo>
                  <a:cubicBezTo>
                    <a:pt x="2584" y="197"/>
                    <a:pt x="2387" y="0"/>
                    <a:pt x="2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0" name="Google Shape;250;p16"/>
          <p:cNvSpPr txBox="1"/>
          <p:nvPr/>
        </p:nvSpPr>
        <p:spPr>
          <a:xfrm>
            <a:off x="868775" y="1447875"/>
            <a:ext cx="13083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Varela Round"/>
                <a:ea typeface="Varela Round"/>
                <a:cs typeface="Varela Round"/>
                <a:sym typeface="Varela Round"/>
              </a:rPr>
              <a:t>Менеджер програми</a:t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1" name="Google Shape;251;p16"/>
          <p:cNvSpPr/>
          <p:nvPr/>
        </p:nvSpPr>
        <p:spPr>
          <a:xfrm>
            <a:off x="3872775" y="1010125"/>
            <a:ext cx="1470300" cy="1448100"/>
          </a:xfrm>
          <a:prstGeom prst="ellipse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7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2" name="Google Shape;252;p16"/>
          <p:cNvSpPr txBox="1"/>
          <p:nvPr/>
        </p:nvSpPr>
        <p:spPr>
          <a:xfrm>
            <a:off x="4026963" y="1525675"/>
            <a:ext cx="1161900" cy="41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Varela Round"/>
                <a:ea typeface="Varela Round"/>
                <a:cs typeface="Varela Round"/>
                <a:sym typeface="Varela Round"/>
              </a:rPr>
              <a:t>Менеджер продукту</a:t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3" name="Google Shape;253;p16"/>
          <p:cNvSpPr/>
          <p:nvPr/>
        </p:nvSpPr>
        <p:spPr>
          <a:xfrm>
            <a:off x="6757587" y="942225"/>
            <a:ext cx="1470300" cy="1448100"/>
          </a:xfrm>
          <a:prstGeom prst="ellipse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7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4" name="Google Shape;254;p16"/>
          <p:cNvSpPr/>
          <p:nvPr/>
        </p:nvSpPr>
        <p:spPr>
          <a:xfrm>
            <a:off x="787775" y="2983475"/>
            <a:ext cx="1470300" cy="1448100"/>
          </a:xfrm>
          <a:prstGeom prst="ellipse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7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5" name="Google Shape;255;p16"/>
          <p:cNvSpPr/>
          <p:nvPr/>
        </p:nvSpPr>
        <p:spPr>
          <a:xfrm>
            <a:off x="3872775" y="2983475"/>
            <a:ext cx="1470300" cy="1448100"/>
          </a:xfrm>
          <a:prstGeom prst="ellipse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7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6" name="Google Shape;256;p16"/>
          <p:cNvSpPr/>
          <p:nvPr/>
        </p:nvSpPr>
        <p:spPr>
          <a:xfrm>
            <a:off x="6757575" y="2983475"/>
            <a:ext cx="1470300" cy="1448100"/>
          </a:xfrm>
          <a:prstGeom prst="ellipse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7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257" name="Google Shape;257;p16"/>
          <p:cNvGrpSpPr/>
          <p:nvPr/>
        </p:nvGrpSpPr>
        <p:grpSpPr>
          <a:xfrm>
            <a:off x="2515411" y="214613"/>
            <a:ext cx="551087" cy="572418"/>
            <a:chOff x="4549775" y="2364100"/>
            <a:chExt cx="354625" cy="367925"/>
          </a:xfrm>
        </p:grpSpPr>
        <p:sp>
          <p:nvSpPr>
            <p:cNvPr id="258" name="Google Shape;258;p16"/>
            <p:cNvSpPr/>
            <p:nvPr/>
          </p:nvSpPr>
          <p:spPr>
            <a:xfrm>
              <a:off x="4549775" y="2364100"/>
              <a:ext cx="354625" cy="367925"/>
            </a:xfrm>
            <a:custGeom>
              <a:rect b="b" l="l" r="r" t="t"/>
              <a:pathLst>
                <a:path extrusionOk="0" h="14717" w="14185">
                  <a:moveTo>
                    <a:pt x="7995" y="416"/>
                  </a:moveTo>
                  <a:cubicBezTo>
                    <a:pt x="9405" y="419"/>
                    <a:pt x="10549" y="1560"/>
                    <a:pt x="10552" y="2970"/>
                  </a:cubicBezTo>
                  <a:lnTo>
                    <a:pt x="10552" y="3392"/>
                  </a:lnTo>
                  <a:cubicBezTo>
                    <a:pt x="10505" y="3134"/>
                    <a:pt x="10461" y="2911"/>
                    <a:pt x="10414" y="2729"/>
                  </a:cubicBezTo>
                  <a:cubicBezTo>
                    <a:pt x="10173" y="1764"/>
                    <a:pt x="9412" y="736"/>
                    <a:pt x="7991" y="736"/>
                  </a:cubicBezTo>
                  <a:lnTo>
                    <a:pt x="6198" y="736"/>
                  </a:lnTo>
                  <a:cubicBezTo>
                    <a:pt x="4774" y="736"/>
                    <a:pt x="4012" y="1764"/>
                    <a:pt x="3772" y="2729"/>
                  </a:cubicBezTo>
                  <a:cubicBezTo>
                    <a:pt x="3728" y="2911"/>
                    <a:pt x="3681" y="3134"/>
                    <a:pt x="3637" y="3392"/>
                  </a:cubicBezTo>
                  <a:lnTo>
                    <a:pt x="3637" y="2973"/>
                  </a:lnTo>
                  <a:lnTo>
                    <a:pt x="3637" y="2970"/>
                  </a:lnTo>
                  <a:cubicBezTo>
                    <a:pt x="3640" y="1560"/>
                    <a:pt x="4781" y="419"/>
                    <a:pt x="6191" y="416"/>
                  </a:cubicBezTo>
                  <a:close/>
                  <a:moveTo>
                    <a:pt x="7991" y="1152"/>
                  </a:moveTo>
                  <a:cubicBezTo>
                    <a:pt x="8519" y="1152"/>
                    <a:pt x="8967" y="1319"/>
                    <a:pt x="9332" y="1647"/>
                  </a:cubicBezTo>
                  <a:cubicBezTo>
                    <a:pt x="9656" y="1942"/>
                    <a:pt x="9889" y="2350"/>
                    <a:pt x="10009" y="2828"/>
                  </a:cubicBezTo>
                  <a:cubicBezTo>
                    <a:pt x="10050" y="2988"/>
                    <a:pt x="10090" y="3181"/>
                    <a:pt x="10130" y="3403"/>
                  </a:cubicBezTo>
                  <a:cubicBezTo>
                    <a:pt x="10115" y="3403"/>
                    <a:pt x="10104" y="3400"/>
                    <a:pt x="10090" y="3400"/>
                  </a:cubicBezTo>
                  <a:lnTo>
                    <a:pt x="9696" y="3400"/>
                  </a:lnTo>
                  <a:cubicBezTo>
                    <a:pt x="9682" y="3400"/>
                    <a:pt x="9663" y="3403"/>
                    <a:pt x="9645" y="3407"/>
                  </a:cubicBezTo>
                  <a:cubicBezTo>
                    <a:pt x="9630" y="3396"/>
                    <a:pt x="9616" y="3385"/>
                    <a:pt x="9601" y="3378"/>
                  </a:cubicBezTo>
                  <a:cubicBezTo>
                    <a:pt x="9554" y="3355"/>
                    <a:pt x="9503" y="3344"/>
                    <a:pt x="9452" y="3344"/>
                  </a:cubicBezTo>
                  <a:cubicBezTo>
                    <a:pt x="9374" y="3344"/>
                    <a:pt x="9295" y="3371"/>
                    <a:pt x="9233" y="3422"/>
                  </a:cubicBezTo>
                  <a:lnTo>
                    <a:pt x="9226" y="3429"/>
                  </a:lnTo>
                  <a:cubicBezTo>
                    <a:pt x="8751" y="3813"/>
                    <a:pt x="8164" y="4014"/>
                    <a:pt x="7569" y="4014"/>
                  </a:cubicBezTo>
                  <a:cubicBezTo>
                    <a:pt x="7284" y="4014"/>
                    <a:pt x="6997" y="3968"/>
                    <a:pt x="6719" y="3873"/>
                  </a:cubicBezTo>
                  <a:lnTo>
                    <a:pt x="4861" y="3243"/>
                  </a:lnTo>
                  <a:cubicBezTo>
                    <a:pt x="4823" y="3229"/>
                    <a:pt x="4783" y="3222"/>
                    <a:pt x="4743" y="3222"/>
                  </a:cubicBezTo>
                  <a:cubicBezTo>
                    <a:pt x="4670" y="3222"/>
                    <a:pt x="4598" y="3246"/>
                    <a:pt x="4537" y="3290"/>
                  </a:cubicBezTo>
                  <a:cubicBezTo>
                    <a:pt x="4500" y="3320"/>
                    <a:pt x="4471" y="3352"/>
                    <a:pt x="4446" y="3392"/>
                  </a:cubicBezTo>
                  <a:lnTo>
                    <a:pt x="4063" y="3392"/>
                  </a:lnTo>
                  <a:cubicBezTo>
                    <a:pt x="4103" y="3174"/>
                    <a:pt x="4143" y="2984"/>
                    <a:pt x="4183" y="2828"/>
                  </a:cubicBezTo>
                  <a:cubicBezTo>
                    <a:pt x="4300" y="2350"/>
                    <a:pt x="4537" y="1942"/>
                    <a:pt x="4861" y="1647"/>
                  </a:cubicBezTo>
                  <a:cubicBezTo>
                    <a:pt x="5225" y="1319"/>
                    <a:pt x="5674" y="1152"/>
                    <a:pt x="6198" y="1152"/>
                  </a:cubicBezTo>
                  <a:close/>
                  <a:moveTo>
                    <a:pt x="4391" y="3811"/>
                  </a:moveTo>
                  <a:lnTo>
                    <a:pt x="4391" y="5768"/>
                  </a:lnTo>
                  <a:lnTo>
                    <a:pt x="4391" y="5783"/>
                  </a:lnTo>
                  <a:lnTo>
                    <a:pt x="4391" y="5808"/>
                  </a:lnTo>
                  <a:lnTo>
                    <a:pt x="4172" y="5808"/>
                  </a:lnTo>
                  <a:cubicBezTo>
                    <a:pt x="4136" y="5739"/>
                    <a:pt x="4067" y="5695"/>
                    <a:pt x="3990" y="5695"/>
                  </a:cubicBezTo>
                  <a:lnTo>
                    <a:pt x="3691" y="5695"/>
                  </a:lnTo>
                  <a:lnTo>
                    <a:pt x="3666" y="5691"/>
                  </a:lnTo>
                  <a:lnTo>
                    <a:pt x="3651" y="5681"/>
                  </a:lnTo>
                  <a:lnTo>
                    <a:pt x="3633" y="5677"/>
                  </a:lnTo>
                  <a:lnTo>
                    <a:pt x="3619" y="5673"/>
                  </a:lnTo>
                  <a:cubicBezTo>
                    <a:pt x="3451" y="5619"/>
                    <a:pt x="3338" y="5462"/>
                    <a:pt x="3338" y="5287"/>
                  </a:cubicBezTo>
                  <a:lnTo>
                    <a:pt x="3338" y="4325"/>
                  </a:lnTo>
                  <a:cubicBezTo>
                    <a:pt x="3338" y="4103"/>
                    <a:pt x="3520" y="3921"/>
                    <a:pt x="3743" y="3921"/>
                  </a:cubicBezTo>
                  <a:lnTo>
                    <a:pt x="3990" y="3921"/>
                  </a:lnTo>
                  <a:cubicBezTo>
                    <a:pt x="4067" y="3921"/>
                    <a:pt x="4136" y="3877"/>
                    <a:pt x="4172" y="3811"/>
                  </a:cubicBezTo>
                  <a:close/>
                  <a:moveTo>
                    <a:pt x="10013" y="3822"/>
                  </a:moveTo>
                  <a:cubicBezTo>
                    <a:pt x="10050" y="3888"/>
                    <a:pt x="10122" y="3932"/>
                    <a:pt x="10199" y="3932"/>
                  </a:cubicBezTo>
                  <a:lnTo>
                    <a:pt x="10447" y="3932"/>
                  </a:lnTo>
                  <a:cubicBezTo>
                    <a:pt x="10669" y="3932"/>
                    <a:pt x="10847" y="4114"/>
                    <a:pt x="10847" y="4336"/>
                  </a:cubicBezTo>
                  <a:lnTo>
                    <a:pt x="10847" y="5302"/>
                  </a:lnTo>
                  <a:cubicBezTo>
                    <a:pt x="10847" y="5477"/>
                    <a:pt x="10738" y="5630"/>
                    <a:pt x="10571" y="5684"/>
                  </a:cubicBezTo>
                  <a:lnTo>
                    <a:pt x="10556" y="5688"/>
                  </a:lnTo>
                  <a:lnTo>
                    <a:pt x="10534" y="5695"/>
                  </a:lnTo>
                  <a:lnTo>
                    <a:pt x="10520" y="5699"/>
                  </a:lnTo>
                  <a:lnTo>
                    <a:pt x="10494" y="5702"/>
                  </a:lnTo>
                  <a:lnTo>
                    <a:pt x="10195" y="5702"/>
                  </a:lnTo>
                  <a:cubicBezTo>
                    <a:pt x="10119" y="5702"/>
                    <a:pt x="10050" y="5746"/>
                    <a:pt x="10013" y="5812"/>
                  </a:cubicBezTo>
                  <a:lnTo>
                    <a:pt x="9794" y="5812"/>
                  </a:lnTo>
                  <a:lnTo>
                    <a:pt x="9794" y="5772"/>
                  </a:lnTo>
                  <a:lnTo>
                    <a:pt x="9794" y="5761"/>
                  </a:lnTo>
                  <a:lnTo>
                    <a:pt x="9794" y="3822"/>
                  </a:lnTo>
                  <a:close/>
                  <a:moveTo>
                    <a:pt x="7984" y="6883"/>
                  </a:moveTo>
                  <a:cubicBezTo>
                    <a:pt x="8049" y="6883"/>
                    <a:pt x="8107" y="6927"/>
                    <a:pt x="8126" y="6992"/>
                  </a:cubicBezTo>
                  <a:cubicBezTo>
                    <a:pt x="8126" y="7000"/>
                    <a:pt x="8126" y="7010"/>
                    <a:pt x="8126" y="7018"/>
                  </a:cubicBezTo>
                  <a:cubicBezTo>
                    <a:pt x="8126" y="7032"/>
                    <a:pt x="8126" y="7051"/>
                    <a:pt x="8126" y="7065"/>
                  </a:cubicBezTo>
                  <a:lnTo>
                    <a:pt x="8129" y="7065"/>
                  </a:lnTo>
                  <a:cubicBezTo>
                    <a:pt x="8111" y="7134"/>
                    <a:pt x="8053" y="7182"/>
                    <a:pt x="7980" y="7182"/>
                  </a:cubicBezTo>
                  <a:lnTo>
                    <a:pt x="7492" y="7182"/>
                  </a:lnTo>
                  <a:cubicBezTo>
                    <a:pt x="7291" y="7182"/>
                    <a:pt x="7291" y="6883"/>
                    <a:pt x="7492" y="6883"/>
                  </a:cubicBezTo>
                  <a:close/>
                  <a:moveTo>
                    <a:pt x="3859" y="6110"/>
                  </a:moveTo>
                  <a:cubicBezTo>
                    <a:pt x="3917" y="6180"/>
                    <a:pt x="4008" y="6220"/>
                    <a:pt x="4100" y="6220"/>
                  </a:cubicBezTo>
                  <a:lnTo>
                    <a:pt x="4446" y="6220"/>
                  </a:lnTo>
                  <a:cubicBezTo>
                    <a:pt x="4602" y="6894"/>
                    <a:pt x="5076" y="7557"/>
                    <a:pt x="5663" y="7950"/>
                  </a:cubicBezTo>
                  <a:lnTo>
                    <a:pt x="5663" y="8344"/>
                  </a:lnTo>
                  <a:lnTo>
                    <a:pt x="5324" y="8344"/>
                  </a:lnTo>
                  <a:cubicBezTo>
                    <a:pt x="5320" y="8344"/>
                    <a:pt x="5315" y="8344"/>
                    <a:pt x="5311" y="8344"/>
                  </a:cubicBezTo>
                  <a:cubicBezTo>
                    <a:pt x="4857" y="8344"/>
                    <a:pt x="4425" y="8151"/>
                    <a:pt x="4118" y="7816"/>
                  </a:cubicBezTo>
                  <a:cubicBezTo>
                    <a:pt x="3804" y="7477"/>
                    <a:pt x="3648" y="7025"/>
                    <a:pt x="3688" y="6570"/>
                  </a:cubicBezTo>
                  <a:cubicBezTo>
                    <a:pt x="3702" y="6417"/>
                    <a:pt x="3713" y="6264"/>
                    <a:pt x="3728" y="6110"/>
                  </a:cubicBezTo>
                  <a:close/>
                  <a:moveTo>
                    <a:pt x="4814" y="3673"/>
                  </a:moveTo>
                  <a:lnTo>
                    <a:pt x="6581" y="4274"/>
                  </a:lnTo>
                  <a:cubicBezTo>
                    <a:pt x="6902" y="4384"/>
                    <a:pt x="7234" y="4438"/>
                    <a:pt x="7565" y="4438"/>
                  </a:cubicBezTo>
                  <a:cubicBezTo>
                    <a:pt x="8209" y="4438"/>
                    <a:pt x="8847" y="4233"/>
                    <a:pt x="9379" y="3841"/>
                  </a:cubicBezTo>
                  <a:lnTo>
                    <a:pt x="9379" y="5775"/>
                  </a:lnTo>
                  <a:cubicBezTo>
                    <a:pt x="9372" y="5994"/>
                    <a:pt x="9324" y="6209"/>
                    <a:pt x="9241" y="6413"/>
                  </a:cubicBezTo>
                  <a:cubicBezTo>
                    <a:pt x="9180" y="6576"/>
                    <a:pt x="9313" y="6695"/>
                    <a:pt x="9444" y="6695"/>
                  </a:cubicBezTo>
                  <a:cubicBezTo>
                    <a:pt x="9518" y="6695"/>
                    <a:pt x="9592" y="6657"/>
                    <a:pt x="9630" y="6566"/>
                  </a:cubicBezTo>
                  <a:cubicBezTo>
                    <a:pt x="9674" y="6460"/>
                    <a:pt x="9711" y="6347"/>
                    <a:pt x="9736" y="6234"/>
                  </a:cubicBezTo>
                  <a:lnTo>
                    <a:pt x="10090" y="6234"/>
                  </a:lnTo>
                  <a:cubicBezTo>
                    <a:pt x="10104" y="6234"/>
                    <a:pt x="10119" y="6234"/>
                    <a:pt x="10133" y="6231"/>
                  </a:cubicBezTo>
                  <a:lnTo>
                    <a:pt x="10133" y="6231"/>
                  </a:lnTo>
                  <a:cubicBezTo>
                    <a:pt x="9988" y="6581"/>
                    <a:pt x="9641" y="6810"/>
                    <a:pt x="9262" y="6810"/>
                  </a:cubicBezTo>
                  <a:lnTo>
                    <a:pt x="8505" y="6810"/>
                  </a:lnTo>
                  <a:cubicBezTo>
                    <a:pt x="8414" y="6599"/>
                    <a:pt x="8210" y="6464"/>
                    <a:pt x="7980" y="6464"/>
                  </a:cubicBezTo>
                  <a:lnTo>
                    <a:pt x="7492" y="6464"/>
                  </a:lnTo>
                  <a:cubicBezTo>
                    <a:pt x="7178" y="6464"/>
                    <a:pt x="6923" y="6719"/>
                    <a:pt x="6923" y="7032"/>
                  </a:cubicBezTo>
                  <a:cubicBezTo>
                    <a:pt x="6923" y="7346"/>
                    <a:pt x="7178" y="7601"/>
                    <a:pt x="7492" y="7601"/>
                  </a:cubicBezTo>
                  <a:lnTo>
                    <a:pt x="7984" y="7601"/>
                  </a:lnTo>
                  <a:cubicBezTo>
                    <a:pt x="8220" y="7601"/>
                    <a:pt x="8435" y="7451"/>
                    <a:pt x="8516" y="7225"/>
                  </a:cubicBezTo>
                  <a:lnTo>
                    <a:pt x="9262" y="7225"/>
                  </a:lnTo>
                  <a:cubicBezTo>
                    <a:pt x="9266" y="7225"/>
                    <a:pt x="9269" y="7225"/>
                    <a:pt x="9272" y="7225"/>
                  </a:cubicBezTo>
                  <a:cubicBezTo>
                    <a:pt x="9789" y="7225"/>
                    <a:pt x="10262" y="6927"/>
                    <a:pt x="10487" y="6460"/>
                  </a:cubicBezTo>
                  <a:cubicBezTo>
                    <a:pt x="10490" y="6497"/>
                    <a:pt x="10494" y="6533"/>
                    <a:pt x="10498" y="6570"/>
                  </a:cubicBezTo>
                  <a:cubicBezTo>
                    <a:pt x="10538" y="7029"/>
                    <a:pt x="10381" y="7480"/>
                    <a:pt x="10071" y="7816"/>
                  </a:cubicBezTo>
                  <a:cubicBezTo>
                    <a:pt x="9762" y="8158"/>
                    <a:pt x="9321" y="8348"/>
                    <a:pt x="8862" y="8348"/>
                  </a:cubicBezTo>
                  <a:lnTo>
                    <a:pt x="8523" y="8348"/>
                  </a:lnTo>
                  <a:lnTo>
                    <a:pt x="8523" y="7947"/>
                  </a:lnTo>
                  <a:cubicBezTo>
                    <a:pt x="8650" y="7859"/>
                    <a:pt x="8774" y="7761"/>
                    <a:pt x="8887" y="7652"/>
                  </a:cubicBezTo>
                  <a:cubicBezTo>
                    <a:pt x="9042" y="7502"/>
                    <a:pt x="8905" y="7287"/>
                    <a:pt x="8742" y="7287"/>
                  </a:cubicBezTo>
                  <a:cubicBezTo>
                    <a:pt x="8694" y="7287"/>
                    <a:pt x="8645" y="7306"/>
                    <a:pt x="8599" y="7349"/>
                  </a:cubicBezTo>
                  <a:cubicBezTo>
                    <a:pt x="8483" y="7455"/>
                    <a:pt x="8363" y="7553"/>
                    <a:pt x="8228" y="7637"/>
                  </a:cubicBezTo>
                  <a:lnTo>
                    <a:pt x="8217" y="7644"/>
                  </a:lnTo>
                  <a:cubicBezTo>
                    <a:pt x="8104" y="7714"/>
                    <a:pt x="7980" y="7772"/>
                    <a:pt x="7856" y="7819"/>
                  </a:cubicBezTo>
                  <a:lnTo>
                    <a:pt x="7801" y="7834"/>
                  </a:lnTo>
                  <a:lnTo>
                    <a:pt x="7794" y="7834"/>
                  </a:lnTo>
                  <a:cubicBezTo>
                    <a:pt x="7776" y="7841"/>
                    <a:pt x="7754" y="7845"/>
                    <a:pt x="7736" y="7852"/>
                  </a:cubicBezTo>
                  <a:lnTo>
                    <a:pt x="7710" y="7859"/>
                  </a:lnTo>
                  <a:cubicBezTo>
                    <a:pt x="7432" y="7928"/>
                    <a:pt x="7255" y="7963"/>
                    <a:pt x="7080" y="7963"/>
                  </a:cubicBezTo>
                  <a:cubicBezTo>
                    <a:pt x="6902" y="7963"/>
                    <a:pt x="6725" y="7927"/>
                    <a:pt x="6442" y="7856"/>
                  </a:cubicBezTo>
                  <a:cubicBezTo>
                    <a:pt x="6417" y="7848"/>
                    <a:pt x="6395" y="7841"/>
                    <a:pt x="6370" y="7834"/>
                  </a:cubicBezTo>
                  <a:lnTo>
                    <a:pt x="6359" y="7830"/>
                  </a:lnTo>
                  <a:lnTo>
                    <a:pt x="6348" y="7827"/>
                  </a:lnTo>
                  <a:lnTo>
                    <a:pt x="6300" y="7812"/>
                  </a:lnTo>
                  <a:lnTo>
                    <a:pt x="6289" y="7808"/>
                  </a:lnTo>
                  <a:lnTo>
                    <a:pt x="6275" y="7801"/>
                  </a:lnTo>
                  <a:lnTo>
                    <a:pt x="6224" y="7783"/>
                  </a:lnTo>
                  <a:lnTo>
                    <a:pt x="6202" y="7772"/>
                  </a:lnTo>
                  <a:cubicBezTo>
                    <a:pt x="6180" y="7761"/>
                    <a:pt x="6158" y="7754"/>
                    <a:pt x="6136" y="7743"/>
                  </a:cubicBezTo>
                  <a:cubicBezTo>
                    <a:pt x="6111" y="7728"/>
                    <a:pt x="6085" y="7717"/>
                    <a:pt x="6063" y="7703"/>
                  </a:cubicBezTo>
                  <a:lnTo>
                    <a:pt x="6056" y="7699"/>
                  </a:lnTo>
                  <a:cubicBezTo>
                    <a:pt x="6034" y="7688"/>
                    <a:pt x="6009" y="7674"/>
                    <a:pt x="5987" y="7659"/>
                  </a:cubicBezTo>
                  <a:cubicBezTo>
                    <a:pt x="5349" y="7269"/>
                    <a:pt x="4821" y="6464"/>
                    <a:pt x="4814" y="5779"/>
                  </a:cubicBezTo>
                  <a:lnTo>
                    <a:pt x="4814" y="3713"/>
                  </a:lnTo>
                  <a:lnTo>
                    <a:pt x="4814" y="3706"/>
                  </a:lnTo>
                  <a:lnTo>
                    <a:pt x="4814" y="3673"/>
                  </a:lnTo>
                  <a:close/>
                  <a:moveTo>
                    <a:pt x="8104" y="8176"/>
                  </a:moveTo>
                  <a:lnTo>
                    <a:pt x="8104" y="8552"/>
                  </a:lnTo>
                  <a:cubicBezTo>
                    <a:pt x="8104" y="8705"/>
                    <a:pt x="8199" y="8840"/>
                    <a:pt x="8337" y="8891"/>
                  </a:cubicBezTo>
                  <a:lnTo>
                    <a:pt x="8927" y="9186"/>
                  </a:lnTo>
                  <a:lnTo>
                    <a:pt x="8920" y="9189"/>
                  </a:lnTo>
                  <a:cubicBezTo>
                    <a:pt x="8891" y="9211"/>
                    <a:pt x="8862" y="9237"/>
                    <a:pt x="8833" y="9262"/>
                  </a:cubicBezTo>
                  <a:lnTo>
                    <a:pt x="8825" y="9269"/>
                  </a:lnTo>
                  <a:cubicBezTo>
                    <a:pt x="8763" y="9317"/>
                    <a:pt x="8701" y="9364"/>
                    <a:pt x="8636" y="9408"/>
                  </a:cubicBezTo>
                  <a:lnTo>
                    <a:pt x="8625" y="9415"/>
                  </a:lnTo>
                  <a:cubicBezTo>
                    <a:pt x="8596" y="9437"/>
                    <a:pt x="8563" y="9455"/>
                    <a:pt x="8530" y="9477"/>
                  </a:cubicBezTo>
                  <a:lnTo>
                    <a:pt x="8519" y="9484"/>
                  </a:lnTo>
                  <a:cubicBezTo>
                    <a:pt x="8490" y="9503"/>
                    <a:pt x="8457" y="9521"/>
                    <a:pt x="8424" y="9539"/>
                  </a:cubicBezTo>
                  <a:lnTo>
                    <a:pt x="8410" y="9546"/>
                  </a:lnTo>
                  <a:cubicBezTo>
                    <a:pt x="8377" y="9565"/>
                    <a:pt x="8344" y="9579"/>
                    <a:pt x="8312" y="9597"/>
                  </a:cubicBezTo>
                  <a:lnTo>
                    <a:pt x="8297" y="9605"/>
                  </a:lnTo>
                  <a:cubicBezTo>
                    <a:pt x="8264" y="9619"/>
                    <a:pt x="8231" y="9634"/>
                    <a:pt x="8199" y="9648"/>
                  </a:cubicBezTo>
                  <a:lnTo>
                    <a:pt x="8184" y="9656"/>
                  </a:lnTo>
                  <a:cubicBezTo>
                    <a:pt x="8151" y="9670"/>
                    <a:pt x="8115" y="9685"/>
                    <a:pt x="8078" y="9696"/>
                  </a:cubicBezTo>
                  <a:lnTo>
                    <a:pt x="8071" y="9699"/>
                  </a:lnTo>
                  <a:cubicBezTo>
                    <a:pt x="7998" y="9729"/>
                    <a:pt x="7922" y="9754"/>
                    <a:pt x="7849" y="9776"/>
                  </a:cubicBezTo>
                  <a:lnTo>
                    <a:pt x="7838" y="9776"/>
                  </a:lnTo>
                  <a:cubicBezTo>
                    <a:pt x="7801" y="9787"/>
                    <a:pt x="7765" y="9794"/>
                    <a:pt x="7729" y="9805"/>
                  </a:cubicBezTo>
                  <a:lnTo>
                    <a:pt x="7714" y="9809"/>
                  </a:lnTo>
                  <a:cubicBezTo>
                    <a:pt x="7678" y="9816"/>
                    <a:pt x="7641" y="9823"/>
                    <a:pt x="7605" y="9831"/>
                  </a:cubicBezTo>
                  <a:lnTo>
                    <a:pt x="7590" y="9834"/>
                  </a:lnTo>
                  <a:cubicBezTo>
                    <a:pt x="7554" y="9841"/>
                    <a:pt x="7517" y="9845"/>
                    <a:pt x="7481" y="9852"/>
                  </a:cubicBezTo>
                  <a:lnTo>
                    <a:pt x="7463" y="9852"/>
                  </a:lnTo>
                  <a:cubicBezTo>
                    <a:pt x="7426" y="9856"/>
                    <a:pt x="7390" y="9863"/>
                    <a:pt x="7353" y="9867"/>
                  </a:cubicBezTo>
                  <a:lnTo>
                    <a:pt x="7339" y="9867"/>
                  </a:lnTo>
                  <a:cubicBezTo>
                    <a:pt x="7299" y="9867"/>
                    <a:pt x="7262" y="9871"/>
                    <a:pt x="7222" y="9874"/>
                  </a:cubicBezTo>
                  <a:lnTo>
                    <a:pt x="6960" y="9874"/>
                  </a:lnTo>
                  <a:cubicBezTo>
                    <a:pt x="6923" y="9874"/>
                    <a:pt x="6883" y="9867"/>
                    <a:pt x="6847" y="9867"/>
                  </a:cubicBezTo>
                  <a:lnTo>
                    <a:pt x="6829" y="9867"/>
                  </a:lnTo>
                  <a:cubicBezTo>
                    <a:pt x="6792" y="9863"/>
                    <a:pt x="6756" y="9856"/>
                    <a:pt x="6719" y="9852"/>
                  </a:cubicBezTo>
                  <a:lnTo>
                    <a:pt x="6701" y="9852"/>
                  </a:lnTo>
                  <a:cubicBezTo>
                    <a:pt x="6668" y="9845"/>
                    <a:pt x="6632" y="9841"/>
                    <a:pt x="6595" y="9834"/>
                  </a:cubicBezTo>
                  <a:lnTo>
                    <a:pt x="6577" y="9831"/>
                  </a:lnTo>
                  <a:cubicBezTo>
                    <a:pt x="6541" y="9823"/>
                    <a:pt x="6504" y="9816"/>
                    <a:pt x="6468" y="9809"/>
                  </a:cubicBezTo>
                  <a:lnTo>
                    <a:pt x="6453" y="9805"/>
                  </a:lnTo>
                  <a:cubicBezTo>
                    <a:pt x="6417" y="9794"/>
                    <a:pt x="6380" y="9787"/>
                    <a:pt x="6348" y="9776"/>
                  </a:cubicBezTo>
                  <a:lnTo>
                    <a:pt x="6337" y="9772"/>
                  </a:lnTo>
                  <a:cubicBezTo>
                    <a:pt x="6300" y="9761"/>
                    <a:pt x="6260" y="9750"/>
                    <a:pt x="6224" y="9739"/>
                  </a:cubicBezTo>
                  <a:cubicBezTo>
                    <a:pt x="6187" y="9729"/>
                    <a:pt x="6151" y="9714"/>
                    <a:pt x="6114" y="9699"/>
                  </a:cubicBezTo>
                  <a:lnTo>
                    <a:pt x="6104" y="9696"/>
                  </a:lnTo>
                  <a:cubicBezTo>
                    <a:pt x="6071" y="9685"/>
                    <a:pt x="6034" y="9670"/>
                    <a:pt x="6002" y="9656"/>
                  </a:cubicBezTo>
                  <a:lnTo>
                    <a:pt x="5987" y="9648"/>
                  </a:lnTo>
                  <a:cubicBezTo>
                    <a:pt x="5954" y="9634"/>
                    <a:pt x="5921" y="9619"/>
                    <a:pt x="5889" y="9605"/>
                  </a:cubicBezTo>
                  <a:lnTo>
                    <a:pt x="5870" y="9597"/>
                  </a:lnTo>
                  <a:cubicBezTo>
                    <a:pt x="5841" y="9579"/>
                    <a:pt x="5808" y="9565"/>
                    <a:pt x="5776" y="9546"/>
                  </a:cubicBezTo>
                  <a:lnTo>
                    <a:pt x="5761" y="9539"/>
                  </a:lnTo>
                  <a:cubicBezTo>
                    <a:pt x="5732" y="9521"/>
                    <a:pt x="5699" y="9503"/>
                    <a:pt x="5666" y="9481"/>
                  </a:cubicBezTo>
                  <a:lnTo>
                    <a:pt x="5652" y="9473"/>
                  </a:lnTo>
                  <a:cubicBezTo>
                    <a:pt x="5623" y="9455"/>
                    <a:pt x="5590" y="9433"/>
                    <a:pt x="5557" y="9415"/>
                  </a:cubicBezTo>
                  <a:lnTo>
                    <a:pt x="5550" y="9408"/>
                  </a:lnTo>
                  <a:cubicBezTo>
                    <a:pt x="5517" y="9386"/>
                    <a:pt x="5484" y="9364"/>
                    <a:pt x="5451" y="9339"/>
                  </a:cubicBezTo>
                  <a:cubicBezTo>
                    <a:pt x="5422" y="9317"/>
                    <a:pt x="5389" y="9295"/>
                    <a:pt x="5360" y="9266"/>
                  </a:cubicBezTo>
                  <a:lnTo>
                    <a:pt x="5353" y="9262"/>
                  </a:lnTo>
                  <a:cubicBezTo>
                    <a:pt x="5324" y="9237"/>
                    <a:pt x="5295" y="9211"/>
                    <a:pt x="5269" y="9186"/>
                  </a:cubicBezTo>
                  <a:lnTo>
                    <a:pt x="5262" y="9182"/>
                  </a:lnTo>
                  <a:lnTo>
                    <a:pt x="5848" y="8887"/>
                  </a:lnTo>
                  <a:cubicBezTo>
                    <a:pt x="5991" y="8832"/>
                    <a:pt x="6085" y="8697"/>
                    <a:pt x="6082" y="8548"/>
                  </a:cubicBezTo>
                  <a:lnTo>
                    <a:pt x="6082" y="8180"/>
                  </a:lnTo>
                  <a:lnTo>
                    <a:pt x="6118" y="8191"/>
                  </a:lnTo>
                  <a:lnTo>
                    <a:pt x="6169" y="8213"/>
                  </a:lnTo>
                  <a:lnTo>
                    <a:pt x="6231" y="8231"/>
                  </a:lnTo>
                  <a:lnTo>
                    <a:pt x="6257" y="8242"/>
                  </a:lnTo>
                  <a:cubicBezTo>
                    <a:pt x="6286" y="8249"/>
                    <a:pt x="6311" y="8257"/>
                    <a:pt x="6340" y="8264"/>
                  </a:cubicBezTo>
                  <a:lnTo>
                    <a:pt x="6453" y="8293"/>
                  </a:lnTo>
                  <a:lnTo>
                    <a:pt x="6464" y="8293"/>
                  </a:lnTo>
                  <a:lnTo>
                    <a:pt x="6512" y="8304"/>
                  </a:lnTo>
                  <a:lnTo>
                    <a:pt x="6523" y="8308"/>
                  </a:lnTo>
                  <a:lnTo>
                    <a:pt x="6563" y="8315"/>
                  </a:lnTo>
                  <a:lnTo>
                    <a:pt x="6574" y="8318"/>
                  </a:lnTo>
                  <a:lnTo>
                    <a:pt x="6614" y="8326"/>
                  </a:lnTo>
                  <a:lnTo>
                    <a:pt x="6628" y="8329"/>
                  </a:lnTo>
                  <a:lnTo>
                    <a:pt x="6661" y="8337"/>
                  </a:lnTo>
                  <a:lnTo>
                    <a:pt x="6679" y="8340"/>
                  </a:lnTo>
                  <a:lnTo>
                    <a:pt x="6708" y="8344"/>
                  </a:lnTo>
                  <a:lnTo>
                    <a:pt x="6723" y="8348"/>
                  </a:lnTo>
                  <a:lnTo>
                    <a:pt x="6752" y="8351"/>
                  </a:lnTo>
                  <a:lnTo>
                    <a:pt x="6770" y="8355"/>
                  </a:lnTo>
                  <a:lnTo>
                    <a:pt x="6796" y="8359"/>
                  </a:lnTo>
                  <a:lnTo>
                    <a:pt x="6814" y="8362"/>
                  </a:lnTo>
                  <a:lnTo>
                    <a:pt x="6840" y="8366"/>
                  </a:lnTo>
                  <a:lnTo>
                    <a:pt x="6854" y="8366"/>
                  </a:lnTo>
                  <a:lnTo>
                    <a:pt x="6880" y="8369"/>
                  </a:lnTo>
                  <a:lnTo>
                    <a:pt x="6898" y="8369"/>
                  </a:lnTo>
                  <a:lnTo>
                    <a:pt x="6923" y="8373"/>
                  </a:lnTo>
                  <a:lnTo>
                    <a:pt x="7251" y="8373"/>
                  </a:lnTo>
                  <a:lnTo>
                    <a:pt x="7280" y="8369"/>
                  </a:lnTo>
                  <a:lnTo>
                    <a:pt x="7291" y="8369"/>
                  </a:lnTo>
                  <a:lnTo>
                    <a:pt x="7320" y="8366"/>
                  </a:lnTo>
                  <a:lnTo>
                    <a:pt x="7331" y="8366"/>
                  </a:lnTo>
                  <a:lnTo>
                    <a:pt x="7364" y="8362"/>
                  </a:lnTo>
                  <a:lnTo>
                    <a:pt x="7371" y="8362"/>
                  </a:lnTo>
                  <a:lnTo>
                    <a:pt x="7408" y="8355"/>
                  </a:lnTo>
                  <a:lnTo>
                    <a:pt x="7415" y="8355"/>
                  </a:lnTo>
                  <a:lnTo>
                    <a:pt x="7452" y="8348"/>
                  </a:lnTo>
                  <a:lnTo>
                    <a:pt x="7459" y="8348"/>
                  </a:lnTo>
                  <a:lnTo>
                    <a:pt x="7499" y="8340"/>
                  </a:lnTo>
                  <a:lnTo>
                    <a:pt x="7503" y="8340"/>
                  </a:lnTo>
                  <a:lnTo>
                    <a:pt x="7546" y="8333"/>
                  </a:lnTo>
                  <a:lnTo>
                    <a:pt x="7550" y="8333"/>
                  </a:lnTo>
                  <a:lnTo>
                    <a:pt x="7597" y="8322"/>
                  </a:lnTo>
                  <a:cubicBezTo>
                    <a:pt x="7663" y="8308"/>
                    <a:pt x="7732" y="8293"/>
                    <a:pt x="7812" y="8271"/>
                  </a:cubicBezTo>
                  <a:lnTo>
                    <a:pt x="7842" y="8264"/>
                  </a:lnTo>
                  <a:cubicBezTo>
                    <a:pt x="7863" y="8260"/>
                    <a:pt x="7885" y="8253"/>
                    <a:pt x="7907" y="8246"/>
                  </a:cubicBezTo>
                  <a:cubicBezTo>
                    <a:pt x="7973" y="8227"/>
                    <a:pt x="8038" y="8206"/>
                    <a:pt x="8104" y="8176"/>
                  </a:cubicBezTo>
                  <a:close/>
                  <a:moveTo>
                    <a:pt x="6191" y="0"/>
                  </a:moveTo>
                  <a:cubicBezTo>
                    <a:pt x="4551" y="0"/>
                    <a:pt x="3221" y="1334"/>
                    <a:pt x="3218" y="2973"/>
                  </a:cubicBezTo>
                  <a:lnTo>
                    <a:pt x="3218" y="3695"/>
                  </a:lnTo>
                  <a:cubicBezTo>
                    <a:pt x="3028" y="3848"/>
                    <a:pt x="2919" y="4081"/>
                    <a:pt x="2919" y="4329"/>
                  </a:cubicBezTo>
                  <a:lnTo>
                    <a:pt x="2919" y="5291"/>
                  </a:lnTo>
                  <a:cubicBezTo>
                    <a:pt x="2919" y="5579"/>
                    <a:pt x="3072" y="5848"/>
                    <a:pt x="3320" y="5998"/>
                  </a:cubicBezTo>
                  <a:cubicBezTo>
                    <a:pt x="3302" y="6176"/>
                    <a:pt x="3287" y="6355"/>
                    <a:pt x="3272" y="6537"/>
                  </a:cubicBezTo>
                  <a:cubicBezTo>
                    <a:pt x="3178" y="7677"/>
                    <a:pt x="4030" y="8676"/>
                    <a:pt x="5174" y="8759"/>
                  </a:cubicBezTo>
                  <a:lnTo>
                    <a:pt x="4945" y="8876"/>
                  </a:lnTo>
                  <a:cubicBezTo>
                    <a:pt x="4874" y="8805"/>
                    <a:pt x="4779" y="8767"/>
                    <a:pt x="4683" y="8767"/>
                  </a:cubicBezTo>
                  <a:cubicBezTo>
                    <a:pt x="4641" y="8767"/>
                    <a:pt x="4599" y="8774"/>
                    <a:pt x="4559" y="8788"/>
                  </a:cubicBezTo>
                  <a:lnTo>
                    <a:pt x="1651" y="9816"/>
                  </a:lnTo>
                  <a:cubicBezTo>
                    <a:pt x="795" y="10115"/>
                    <a:pt x="205" y="10898"/>
                    <a:pt x="150" y="11802"/>
                  </a:cubicBezTo>
                  <a:lnTo>
                    <a:pt x="139" y="11947"/>
                  </a:lnTo>
                  <a:cubicBezTo>
                    <a:pt x="137" y="12088"/>
                    <a:pt x="244" y="12161"/>
                    <a:pt x="350" y="12161"/>
                  </a:cubicBezTo>
                  <a:cubicBezTo>
                    <a:pt x="448" y="12161"/>
                    <a:pt x="546" y="12099"/>
                    <a:pt x="558" y="11969"/>
                  </a:cubicBezTo>
                  <a:lnTo>
                    <a:pt x="565" y="11827"/>
                  </a:lnTo>
                  <a:cubicBezTo>
                    <a:pt x="613" y="11091"/>
                    <a:pt x="1094" y="10454"/>
                    <a:pt x="1790" y="10209"/>
                  </a:cubicBezTo>
                  <a:lnTo>
                    <a:pt x="4668" y="9193"/>
                  </a:lnTo>
                  <a:lnTo>
                    <a:pt x="4752" y="9277"/>
                  </a:lnTo>
                  <a:lnTo>
                    <a:pt x="4850" y="9371"/>
                  </a:lnTo>
                  <a:cubicBezTo>
                    <a:pt x="5437" y="9966"/>
                    <a:pt x="6241" y="10301"/>
                    <a:pt x="7077" y="10301"/>
                  </a:cubicBezTo>
                  <a:cubicBezTo>
                    <a:pt x="7082" y="10301"/>
                    <a:pt x="7086" y="10301"/>
                    <a:pt x="7091" y="10301"/>
                  </a:cubicBezTo>
                  <a:cubicBezTo>
                    <a:pt x="7302" y="10301"/>
                    <a:pt x="7510" y="10279"/>
                    <a:pt x="7718" y="10239"/>
                  </a:cubicBezTo>
                  <a:cubicBezTo>
                    <a:pt x="7769" y="10228"/>
                    <a:pt x="7820" y="10217"/>
                    <a:pt x="7871" y="10206"/>
                  </a:cubicBezTo>
                  <a:lnTo>
                    <a:pt x="7944" y="10184"/>
                  </a:lnTo>
                  <a:cubicBezTo>
                    <a:pt x="8472" y="10038"/>
                    <a:pt x="8949" y="9761"/>
                    <a:pt x="9335" y="9371"/>
                  </a:cubicBezTo>
                  <a:lnTo>
                    <a:pt x="9430" y="9277"/>
                  </a:lnTo>
                  <a:lnTo>
                    <a:pt x="9514" y="9193"/>
                  </a:lnTo>
                  <a:lnTo>
                    <a:pt x="12396" y="10209"/>
                  </a:lnTo>
                  <a:cubicBezTo>
                    <a:pt x="13092" y="10454"/>
                    <a:pt x="13573" y="11091"/>
                    <a:pt x="13617" y="11827"/>
                  </a:cubicBezTo>
                  <a:lnTo>
                    <a:pt x="13744" y="14042"/>
                  </a:lnTo>
                  <a:cubicBezTo>
                    <a:pt x="13751" y="14181"/>
                    <a:pt x="13646" y="14298"/>
                    <a:pt x="13507" y="14298"/>
                  </a:cubicBezTo>
                  <a:lnTo>
                    <a:pt x="11809" y="14298"/>
                  </a:lnTo>
                  <a:lnTo>
                    <a:pt x="11809" y="11955"/>
                  </a:lnTo>
                  <a:cubicBezTo>
                    <a:pt x="11809" y="11814"/>
                    <a:pt x="11705" y="11744"/>
                    <a:pt x="11600" y="11744"/>
                  </a:cubicBezTo>
                  <a:cubicBezTo>
                    <a:pt x="11495" y="11744"/>
                    <a:pt x="11390" y="11814"/>
                    <a:pt x="11390" y="11955"/>
                  </a:cubicBezTo>
                  <a:lnTo>
                    <a:pt x="11390" y="14298"/>
                  </a:lnTo>
                  <a:lnTo>
                    <a:pt x="2795" y="14298"/>
                  </a:lnTo>
                  <a:lnTo>
                    <a:pt x="2795" y="11955"/>
                  </a:lnTo>
                  <a:cubicBezTo>
                    <a:pt x="2795" y="11814"/>
                    <a:pt x="2690" y="11744"/>
                    <a:pt x="2586" y="11744"/>
                  </a:cubicBezTo>
                  <a:cubicBezTo>
                    <a:pt x="2481" y="11744"/>
                    <a:pt x="2376" y="11814"/>
                    <a:pt x="2376" y="11955"/>
                  </a:cubicBezTo>
                  <a:lnTo>
                    <a:pt x="2376" y="14298"/>
                  </a:lnTo>
                  <a:lnTo>
                    <a:pt x="678" y="14298"/>
                  </a:lnTo>
                  <a:cubicBezTo>
                    <a:pt x="540" y="14294"/>
                    <a:pt x="431" y="14177"/>
                    <a:pt x="441" y="14042"/>
                  </a:cubicBezTo>
                  <a:lnTo>
                    <a:pt x="474" y="13456"/>
                  </a:lnTo>
                  <a:cubicBezTo>
                    <a:pt x="478" y="13316"/>
                    <a:pt x="371" y="13242"/>
                    <a:pt x="265" y="13242"/>
                  </a:cubicBezTo>
                  <a:cubicBezTo>
                    <a:pt x="166" y="13242"/>
                    <a:pt x="67" y="13305"/>
                    <a:pt x="55" y="13434"/>
                  </a:cubicBezTo>
                  <a:lnTo>
                    <a:pt x="22" y="14017"/>
                  </a:lnTo>
                  <a:cubicBezTo>
                    <a:pt x="1" y="14396"/>
                    <a:pt x="299" y="14713"/>
                    <a:pt x="678" y="14717"/>
                  </a:cubicBezTo>
                  <a:lnTo>
                    <a:pt x="13507" y="14717"/>
                  </a:lnTo>
                  <a:cubicBezTo>
                    <a:pt x="13886" y="14713"/>
                    <a:pt x="14185" y="14396"/>
                    <a:pt x="14163" y="14017"/>
                  </a:cubicBezTo>
                  <a:lnTo>
                    <a:pt x="14036" y="11802"/>
                  </a:lnTo>
                  <a:cubicBezTo>
                    <a:pt x="13981" y="10898"/>
                    <a:pt x="13391" y="10115"/>
                    <a:pt x="12538" y="9816"/>
                  </a:cubicBezTo>
                  <a:lnTo>
                    <a:pt x="9627" y="8785"/>
                  </a:lnTo>
                  <a:cubicBezTo>
                    <a:pt x="9587" y="8771"/>
                    <a:pt x="9546" y="8764"/>
                    <a:pt x="9506" y="8764"/>
                  </a:cubicBezTo>
                  <a:cubicBezTo>
                    <a:pt x="9408" y="8764"/>
                    <a:pt x="9313" y="8803"/>
                    <a:pt x="9241" y="8872"/>
                  </a:cubicBezTo>
                  <a:lnTo>
                    <a:pt x="9015" y="8759"/>
                  </a:lnTo>
                  <a:cubicBezTo>
                    <a:pt x="10155" y="8676"/>
                    <a:pt x="11011" y="7677"/>
                    <a:pt x="10917" y="6537"/>
                  </a:cubicBezTo>
                  <a:cubicBezTo>
                    <a:pt x="10902" y="6358"/>
                    <a:pt x="10888" y="6180"/>
                    <a:pt x="10869" y="6005"/>
                  </a:cubicBezTo>
                  <a:cubicBezTo>
                    <a:pt x="11117" y="5855"/>
                    <a:pt x="11266" y="5586"/>
                    <a:pt x="11270" y="5298"/>
                  </a:cubicBezTo>
                  <a:lnTo>
                    <a:pt x="11270" y="4336"/>
                  </a:lnTo>
                  <a:cubicBezTo>
                    <a:pt x="11270" y="4092"/>
                    <a:pt x="11157" y="3859"/>
                    <a:pt x="10971" y="3702"/>
                  </a:cubicBezTo>
                  <a:lnTo>
                    <a:pt x="10971" y="2973"/>
                  </a:lnTo>
                  <a:cubicBezTo>
                    <a:pt x="10968" y="1334"/>
                    <a:pt x="9638" y="0"/>
                    <a:pt x="79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4756275" y="2665600"/>
              <a:ext cx="64600" cy="32900"/>
            </a:xfrm>
            <a:custGeom>
              <a:rect b="b" l="l" r="r" t="t"/>
              <a:pathLst>
                <a:path extrusionOk="0" h="1316" w="2584">
                  <a:moveTo>
                    <a:pt x="2147" y="419"/>
                  </a:moveTo>
                  <a:cubicBezTo>
                    <a:pt x="2158" y="419"/>
                    <a:pt x="2165" y="427"/>
                    <a:pt x="2165" y="438"/>
                  </a:cubicBezTo>
                  <a:lnTo>
                    <a:pt x="2165" y="878"/>
                  </a:lnTo>
                  <a:cubicBezTo>
                    <a:pt x="2165" y="889"/>
                    <a:pt x="2158" y="897"/>
                    <a:pt x="2147" y="897"/>
                  </a:cubicBezTo>
                  <a:lnTo>
                    <a:pt x="438" y="897"/>
                  </a:lnTo>
                  <a:cubicBezTo>
                    <a:pt x="427" y="897"/>
                    <a:pt x="420" y="889"/>
                    <a:pt x="420" y="878"/>
                  </a:cubicBezTo>
                  <a:lnTo>
                    <a:pt x="420" y="438"/>
                  </a:lnTo>
                  <a:cubicBezTo>
                    <a:pt x="420" y="427"/>
                    <a:pt x="427" y="419"/>
                    <a:pt x="438" y="419"/>
                  </a:cubicBezTo>
                  <a:close/>
                  <a:moveTo>
                    <a:pt x="438" y="0"/>
                  </a:moveTo>
                  <a:cubicBezTo>
                    <a:pt x="194" y="0"/>
                    <a:pt x="1" y="197"/>
                    <a:pt x="1" y="438"/>
                  </a:cubicBezTo>
                  <a:lnTo>
                    <a:pt x="1" y="878"/>
                  </a:lnTo>
                  <a:cubicBezTo>
                    <a:pt x="1" y="1123"/>
                    <a:pt x="194" y="1316"/>
                    <a:pt x="438" y="1316"/>
                  </a:cubicBezTo>
                  <a:lnTo>
                    <a:pt x="2147" y="1316"/>
                  </a:lnTo>
                  <a:cubicBezTo>
                    <a:pt x="2387" y="1316"/>
                    <a:pt x="2584" y="1123"/>
                    <a:pt x="2584" y="878"/>
                  </a:cubicBezTo>
                  <a:lnTo>
                    <a:pt x="2584" y="438"/>
                  </a:lnTo>
                  <a:cubicBezTo>
                    <a:pt x="2584" y="197"/>
                    <a:pt x="2387" y="0"/>
                    <a:pt x="2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lin ang="5400012" scaled="0"/>
        </a:gra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7"/>
          <p:cNvSpPr txBox="1"/>
          <p:nvPr>
            <p:ph type="title"/>
          </p:nvPr>
        </p:nvSpPr>
        <p:spPr>
          <a:xfrm>
            <a:off x="538575" y="198600"/>
            <a:ext cx="80670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9285"/>
              <a:buFont typeface="Arial"/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Менеджер програми/Program Management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7"/>
          <p:cNvGrpSpPr/>
          <p:nvPr/>
        </p:nvGrpSpPr>
        <p:grpSpPr>
          <a:xfrm>
            <a:off x="7199069" y="250165"/>
            <a:ext cx="673226" cy="441352"/>
            <a:chOff x="5783025" y="2990150"/>
            <a:chExt cx="368225" cy="241400"/>
          </a:xfrm>
        </p:grpSpPr>
        <p:sp>
          <p:nvSpPr>
            <p:cNvPr id="266" name="Google Shape;266;p17"/>
            <p:cNvSpPr/>
            <p:nvPr/>
          </p:nvSpPr>
          <p:spPr>
            <a:xfrm>
              <a:off x="5783025" y="2990150"/>
              <a:ext cx="248150" cy="136475"/>
            </a:xfrm>
            <a:custGeom>
              <a:rect b="b" l="l" r="r" t="t"/>
              <a:pathLst>
                <a:path extrusionOk="0" h="5459" w="9926">
                  <a:moveTo>
                    <a:pt x="668" y="0"/>
                  </a:moveTo>
                  <a:cubicBezTo>
                    <a:pt x="300" y="0"/>
                    <a:pt x="1" y="299"/>
                    <a:pt x="1" y="663"/>
                  </a:cubicBezTo>
                  <a:lnTo>
                    <a:pt x="1" y="5251"/>
                  </a:lnTo>
                  <a:cubicBezTo>
                    <a:pt x="1" y="5389"/>
                    <a:pt x="105" y="5458"/>
                    <a:pt x="208" y="5458"/>
                  </a:cubicBezTo>
                  <a:cubicBezTo>
                    <a:pt x="312" y="5458"/>
                    <a:pt x="416" y="5389"/>
                    <a:pt x="416" y="5251"/>
                  </a:cubicBezTo>
                  <a:lnTo>
                    <a:pt x="416" y="667"/>
                  </a:lnTo>
                  <a:cubicBezTo>
                    <a:pt x="416" y="529"/>
                    <a:pt x="529" y="419"/>
                    <a:pt x="668" y="419"/>
                  </a:cubicBezTo>
                  <a:lnTo>
                    <a:pt x="9649" y="419"/>
                  </a:lnTo>
                  <a:cubicBezTo>
                    <a:pt x="9926" y="419"/>
                    <a:pt x="9926" y="0"/>
                    <a:pt x="96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5783025" y="2990150"/>
              <a:ext cx="368225" cy="241400"/>
            </a:xfrm>
            <a:custGeom>
              <a:rect b="b" l="l" r="r" t="t"/>
              <a:pathLst>
                <a:path extrusionOk="0" h="9656" w="14729">
                  <a:moveTo>
                    <a:pt x="12028" y="1166"/>
                  </a:moveTo>
                  <a:cubicBezTo>
                    <a:pt x="12043" y="1166"/>
                    <a:pt x="12054" y="1181"/>
                    <a:pt x="12054" y="1195"/>
                  </a:cubicBezTo>
                  <a:lnTo>
                    <a:pt x="12054" y="5079"/>
                  </a:lnTo>
                  <a:lnTo>
                    <a:pt x="11937" y="5185"/>
                  </a:lnTo>
                  <a:lnTo>
                    <a:pt x="11456" y="4974"/>
                  </a:lnTo>
                  <a:cubicBezTo>
                    <a:pt x="11408" y="4953"/>
                    <a:pt x="11357" y="4943"/>
                    <a:pt x="11306" y="4943"/>
                  </a:cubicBezTo>
                  <a:cubicBezTo>
                    <a:pt x="11205" y="4943"/>
                    <a:pt x="11106" y="4982"/>
                    <a:pt x="11033" y="5054"/>
                  </a:cubicBezTo>
                  <a:lnTo>
                    <a:pt x="11026" y="5061"/>
                  </a:lnTo>
                  <a:lnTo>
                    <a:pt x="11015" y="5072"/>
                  </a:lnTo>
                  <a:cubicBezTo>
                    <a:pt x="10972" y="5119"/>
                    <a:pt x="10942" y="5181"/>
                    <a:pt x="10928" y="5243"/>
                  </a:cubicBezTo>
                  <a:lnTo>
                    <a:pt x="10815" y="5757"/>
                  </a:lnTo>
                  <a:lnTo>
                    <a:pt x="10301" y="5870"/>
                  </a:lnTo>
                  <a:cubicBezTo>
                    <a:pt x="10239" y="5885"/>
                    <a:pt x="10181" y="5914"/>
                    <a:pt x="10130" y="5958"/>
                  </a:cubicBezTo>
                  <a:lnTo>
                    <a:pt x="10119" y="5968"/>
                  </a:lnTo>
                  <a:lnTo>
                    <a:pt x="10112" y="5976"/>
                  </a:lnTo>
                  <a:cubicBezTo>
                    <a:pt x="10002" y="6085"/>
                    <a:pt x="9970" y="6253"/>
                    <a:pt x="10031" y="6398"/>
                  </a:cubicBezTo>
                  <a:lnTo>
                    <a:pt x="10159" y="6690"/>
                  </a:lnTo>
                  <a:lnTo>
                    <a:pt x="1192" y="6690"/>
                  </a:lnTo>
                  <a:cubicBezTo>
                    <a:pt x="1178" y="6690"/>
                    <a:pt x="1163" y="6675"/>
                    <a:pt x="1163" y="6661"/>
                  </a:cubicBezTo>
                  <a:lnTo>
                    <a:pt x="1163" y="1195"/>
                  </a:lnTo>
                  <a:cubicBezTo>
                    <a:pt x="1163" y="1181"/>
                    <a:pt x="1178" y="1166"/>
                    <a:pt x="1192" y="1166"/>
                  </a:cubicBezTo>
                  <a:close/>
                  <a:moveTo>
                    <a:pt x="7791" y="7852"/>
                  </a:moveTo>
                  <a:lnTo>
                    <a:pt x="7874" y="8216"/>
                  </a:lnTo>
                  <a:lnTo>
                    <a:pt x="5346" y="8216"/>
                  </a:lnTo>
                  <a:lnTo>
                    <a:pt x="5430" y="7852"/>
                  </a:lnTo>
                  <a:close/>
                  <a:moveTo>
                    <a:pt x="9150" y="8636"/>
                  </a:moveTo>
                  <a:cubicBezTo>
                    <a:pt x="9354" y="8636"/>
                    <a:pt x="9543" y="8756"/>
                    <a:pt x="9623" y="8945"/>
                  </a:cubicBezTo>
                  <a:lnTo>
                    <a:pt x="3597" y="8945"/>
                  </a:lnTo>
                  <a:cubicBezTo>
                    <a:pt x="3677" y="8756"/>
                    <a:pt x="3867" y="8636"/>
                    <a:pt x="4071" y="8636"/>
                  </a:cubicBezTo>
                  <a:close/>
                  <a:moveTo>
                    <a:pt x="12582" y="5170"/>
                  </a:moveTo>
                  <a:lnTo>
                    <a:pt x="12699" y="5371"/>
                  </a:lnTo>
                  <a:lnTo>
                    <a:pt x="12833" y="5604"/>
                  </a:lnTo>
                  <a:cubicBezTo>
                    <a:pt x="12903" y="5724"/>
                    <a:pt x="13031" y="5795"/>
                    <a:pt x="13167" y="5795"/>
                  </a:cubicBezTo>
                  <a:cubicBezTo>
                    <a:pt x="13180" y="5795"/>
                    <a:pt x="13192" y="5795"/>
                    <a:pt x="13205" y="5794"/>
                  </a:cubicBezTo>
                  <a:lnTo>
                    <a:pt x="13704" y="5746"/>
                  </a:lnTo>
                  <a:lnTo>
                    <a:pt x="13704" y="5746"/>
                  </a:lnTo>
                  <a:lnTo>
                    <a:pt x="13657" y="6245"/>
                  </a:lnTo>
                  <a:cubicBezTo>
                    <a:pt x="13642" y="6395"/>
                    <a:pt x="13715" y="6537"/>
                    <a:pt x="13843" y="6613"/>
                  </a:cubicBezTo>
                  <a:lnTo>
                    <a:pt x="14280" y="6872"/>
                  </a:lnTo>
                  <a:lnTo>
                    <a:pt x="13945" y="7255"/>
                  </a:lnTo>
                  <a:cubicBezTo>
                    <a:pt x="13846" y="7368"/>
                    <a:pt x="13821" y="7528"/>
                    <a:pt x="13879" y="7666"/>
                  </a:cubicBezTo>
                  <a:lnTo>
                    <a:pt x="14083" y="8129"/>
                  </a:lnTo>
                  <a:lnTo>
                    <a:pt x="13588" y="8238"/>
                  </a:lnTo>
                  <a:cubicBezTo>
                    <a:pt x="13442" y="8271"/>
                    <a:pt x="13329" y="8384"/>
                    <a:pt x="13296" y="8530"/>
                  </a:cubicBezTo>
                  <a:lnTo>
                    <a:pt x="13187" y="9025"/>
                  </a:lnTo>
                  <a:lnTo>
                    <a:pt x="12724" y="8821"/>
                  </a:lnTo>
                  <a:cubicBezTo>
                    <a:pt x="12675" y="8801"/>
                    <a:pt x="12623" y="8790"/>
                    <a:pt x="12571" y="8790"/>
                  </a:cubicBezTo>
                  <a:cubicBezTo>
                    <a:pt x="12477" y="8790"/>
                    <a:pt x="12385" y="8824"/>
                    <a:pt x="12312" y="8887"/>
                  </a:cubicBezTo>
                  <a:lnTo>
                    <a:pt x="11933" y="9222"/>
                  </a:lnTo>
                  <a:lnTo>
                    <a:pt x="11678" y="8789"/>
                  </a:lnTo>
                  <a:cubicBezTo>
                    <a:pt x="11609" y="8668"/>
                    <a:pt x="11482" y="8595"/>
                    <a:pt x="11347" y="8595"/>
                  </a:cubicBezTo>
                  <a:lnTo>
                    <a:pt x="11310" y="8595"/>
                  </a:lnTo>
                  <a:lnTo>
                    <a:pt x="10808" y="8646"/>
                  </a:lnTo>
                  <a:lnTo>
                    <a:pt x="10859" y="8144"/>
                  </a:lnTo>
                  <a:cubicBezTo>
                    <a:pt x="10869" y="7994"/>
                    <a:pt x="10797" y="7852"/>
                    <a:pt x="10669" y="7776"/>
                  </a:cubicBezTo>
                  <a:lnTo>
                    <a:pt x="10232" y="7521"/>
                  </a:lnTo>
                  <a:lnTo>
                    <a:pt x="10567" y="7142"/>
                  </a:lnTo>
                  <a:cubicBezTo>
                    <a:pt x="10644" y="7054"/>
                    <a:pt x="10680" y="6938"/>
                    <a:pt x="10658" y="6821"/>
                  </a:cubicBezTo>
                  <a:lnTo>
                    <a:pt x="10658" y="6817"/>
                  </a:lnTo>
                  <a:cubicBezTo>
                    <a:pt x="10658" y="6803"/>
                    <a:pt x="10655" y="6788"/>
                    <a:pt x="10651" y="6774"/>
                  </a:cubicBezTo>
                  <a:lnTo>
                    <a:pt x="10651" y="6766"/>
                  </a:lnTo>
                  <a:cubicBezTo>
                    <a:pt x="10647" y="6755"/>
                    <a:pt x="10640" y="6741"/>
                    <a:pt x="10636" y="6726"/>
                  </a:cubicBezTo>
                  <a:lnTo>
                    <a:pt x="10432" y="6264"/>
                  </a:lnTo>
                  <a:lnTo>
                    <a:pt x="10928" y="6154"/>
                  </a:lnTo>
                  <a:cubicBezTo>
                    <a:pt x="11074" y="6121"/>
                    <a:pt x="11186" y="6009"/>
                    <a:pt x="11219" y="5863"/>
                  </a:cubicBezTo>
                  <a:lnTo>
                    <a:pt x="11329" y="5367"/>
                  </a:lnTo>
                  <a:lnTo>
                    <a:pt x="11791" y="5568"/>
                  </a:lnTo>
                  <a:cubicBezTo>
                    <a:pt x="11841" y="5589"/>
                    <a:pt x="11893" y="5600"/>
                    <a:pt x="11945" y="5600"/>
                  </a:cubicBezTo>
                  <a:cubicBezTo>
                    <a:pt x="12017" y="5600"/>
                    <a:pt x="12087" y="5580"/>
                    <a:pt x="12148" y="5542"/>
                  </a:cubicBezTo>
                  <a:cubicBezTo>
                    <a:pt x="12170" y="5531"/>
                    <a:pt x="12185" y="5520"/>
                    <a:pt x="12203" y="5506"/>
                  </a:cubicBezTo>
                  <a:lnTo>
                    <a:pt x="12582" y="5170"/>
                  </a:lnTo>
                  <a:close/>
                  <a:moveTo>
                    <a:pt x="11135" y="0"/>
                  </a:moveTo>
                  <a:cubicBezTo>
                    <a:pt x="10855" y="0"/>
                    <a:pt x="10855" y="419"/>
                    <a:pt x="11135" y="419"/>
                  </a:cubicBezTo>
                  <a:lnTo>
                    <a:pt x="12553" y="419"/>
                  </a:lnTo>
                  <a:cubicBezTo>
                    <a:pt x="12691" y="419"/>
                    <a:pt x="12804" y="529"/>
                    <a:pt x="12804" y="667"/>
                  </a:cubicBezTo>
                  <a:lnTo>
                    <a:pt x="12804" y="4806"/>
                  </a:lnTo>
                  <a:cubicBezTo>
                    <a:pt x="12797" y="4799"/>
                    <a:pt x="12790" y="4795"/>
                    <a:pt x="12779" y="4792"/>
                  </a:cubicBezTo>
                  <a:lnTo>
                    <a:pt x="12768" y="4784"/>
                  </a:lnTo>
                  <a:cubicBezTo>
                    <a:pt x="12761" y="4781"/>
                    <a:pt x="12750" y="4773"/>
                    <a:pt x="12742" y="4770"/>
                  </a:cubicBezTo>
                  <a:lnTo>
                    <a:pt x="12728" y="4766"/>
                  </a:lnTo>
                  <a:cubicBezTo>
                    <a:pt x="12720" y="4762"/>
                    <a:pt x="12709" y="4759"/>
                    <a:pt x="12699" y="4755"/>
                  </a:cubicBezTo>
                  <a:lnTo>
                    <a:pt x="12688" y="4751"/>
                  </a:lnTo>
                  <a:cubicBezTo>
                    <a:pt x="12655" y="4743"/>
                    <a:pt x="12620" y="4738"/>
                    <a:pt x="12585" y="4738"/>
                  </a:cubicBezTo>
                  <a:cubicBezTo>
                    <a:pt x="12547" y="4738"/>
                    <a:pt x="12509" y="4744"/>
                    <a:pt x="12473" y="4755"/>
                  </a:cubicBezTo>
                  <a:lnTo>
                    <a:pt x="12473" y="1195"/>
                  </a:lnTo>
                  <a:cubicBezTo>
                    <a:pt x="12473" y="948"/>
                    <a:pt x="12272" y="751"/>
                    <a:pt x="12028" y="751"/>
                  </a:cubicBezTo>
                  <a:lnTo>
                    <a:pt x="1192" y="751"/>
                  </a:lnTo>
                  <a:cubicBezTo>
                    <a:pt x="948" y="751"/>
                    <a:pt x="748" y="948"/>
                    <a:pt x="748" y="1195"/>
                  </a:cubicBezTo>
                  <a:lnTo>
                    <a:pt x="748" y="6661"/>
                  </a:lnTo>
                  <a:cubicBezTo>
                    <a:pt x="748" y="6905"/>
                    <a:pt x="948" y="7105"/>
                    <a:pt x="1192" y="7105"/>
                  </a:cubicBezTo>
                  <a:lnTo>
                    <a:pt x="10039" y="7105"/>
                  </a:lnTo>
                  <a:lnTo>
                    <a:pt x="9897" y="7269"/>
                  </a:lnTo>
                  <a:cubicBezTo>
                    <a:pt x="9886" y="7280"/>
                    <a:pt x="9875" y="7291"/>
                    <a:pt x="9868" y="7306"/>
                  </a:cubicBezTo>
                  <a:cubicBezTo>
                    <a:pt x="9864" y="7309"/>
                    <a:pt x="9860" y="7317"/>
                    <a:pt x="9857" y="7320"/>
                  </a:cubicBezTo>
                  <a:cubicBezTo>
                    <a:pt x="9853" y="7327"/>
                    <a:pt x="9849" y="7335"/>
                    <a:pt x="9842" y="7342"/>
                  </a:cubicBezTo>
                  <a:cubicBezTo>
                    <a:pt x="9838" y="7349"/>
                    <a:pt x="9838" y="7357"/>
                    <a:pt x="9835" y="7364"/>
                  </a:cubicBezTo>
                  <a:cubicBezTo>
                    <a:pt x="9831" y="7371"/>
                    <a:pt x="9827" y="7375"/>
                    <a:pt x="9824" y="7382"/>
                  </a:cubicBezTo>
                  <a:cubicBezTo>
                    <a:pt x="9824" y="7389"/>
                    <a:pt x="9820" y="7400"/>
                    <a:pt x="9817" y="7408"/>
                  </a:cubicBezTo>
                  <a:cubicBezTo>
                    <a:pt x="9813" y="7415"/>
                    <a:pt x="9813" y="7419"/>
                    <a:pt x="9813" y="7422"/>
                  </a:cubicBezTo>
                  <a:cubicBezTo>
                    <a:pt x="9809" y="7429"/>
                    <a:pt x="9809" y="7433"/>
                    <a:pt x="9809" y="7437"/>
                  </a:cubicBezTo>
                  <a:lnTo>
                    <a:pt x="668" y="7437"/>
                  </a:lnTo>
                  <a:cubicBezTo>
                    <a:pt x="529" y="7437"/>
                    <a:pt x="416" y="7324"/>
                    <a:pt x="416" y="7185"/>
                  </a:cubicBezTo>
                  <a:lnTo>
                    <a:pt x="416" y="6708"/>
                  </a:lnTo>
                  <a:cubicBezTo>
                    <a:pt x="416" y="6570"/>
                    <a:pt x="312" y="6500"/>
                    <a:pt x="208" y="6500"/>
                  </a:cubicBezTo>
                  <a:cubicBezTo>
                    <a:pt x="105" y="6500"/>
                    <a:pt x="1" y="6570"/>
                    <a:pt x="1" y="6708"/>
                  </a:cubicBezTo>
                  <a:lnTo>
                    <a:pt x="1" y="7185"/>
                  </a:lnTo>
                  <a:cubicBezTo>
                    <a:pt x="1" y="7553"/>
                    <a:pt x="300" y="7852"/>
                    <a:pt x="668" y="7852"/>
                  </a:cubicBezTo>
                  <a:lnTo>
                    <a:pt x="5003" y="7852"/>
                  </a:lnTo>
                  <a:lnTo>
                    <a:pt x="4916" y="8216"/>
                  </a:lnTo>
                  <a:lnTo>
                    <a:pt x="4071" y="8216"/>
                  </a:lnTo>
                  <a:cubicBezTo>
                    <a:pt x="3553" y="8216"/>
                    <a:pt x="3134" y="8636"/>
                    <a:pt x="3134" y="9153"/>
                  </a:cubicBezTo>
                  <a:cubicBezTo>
                    <a:pt x="3134" y="9269"/>
                    <a:pt x="3229" y="9361"/>
                    <a:pt x="3342" y="9361"/>
                  </a:cubicBezTo>
                  <a:lnTo>
                    <a:pt x="9878" y="9361"/>
                  </a:lnTo>
                  <a:cubicBezTo>
                    <a:pt x="9991" y="9361"/>
                    <a:pt x="10086" y="9269"/>
                    <a:pt x="10086" y="9153"/>
                  </a:cubicBezTo>
                  <a:cubicBezTo>
                    <a:pt x="10082" y="8636"/>
                    <a:pt x="9663" y="8216"/>
                    <a:pt x="9150" y="8216"/>
                  </a:cubicBezTo>
                  <a:lnTo>
                    <a:pt x="8304" y="8216"/>
                  </a:lnTo>
                  <a:lnTo>
                    <a:pt x="8217" y="7852"/>
                  </a:lnTo>
                  <a:lnTo>
                    <a:pt x="9984" y="7852"/>
                  </a:lnTo>
                  <a:lnTo>
                    <a:pt x="9988" y="7856"/>
                  </a:lnTo>
                  <a:lnTo>
                    <a:pt x="10440" y="8122"/>
                  </a:lnTo>
                  <a:lnTo>
                    <a:pt x="10389" y="8643"/>
                  </a:lnTo>
                  <a:cubicBezTo>
                    <a:pt x="10368" y="8870"/>
                    <a:pt x="10545" y="9064"/>
                    <a:pt x="10770" y="9064"/>
                  </a:cubicBezTo>
                  <a:cubicBezTo>
                    <a:pt x="10784" y="9064"/>
                    <a:pt x="10797" y="9063"/>
                    <a:pt x="10811" y="9062"/>
                  </a:cubicBezTo>
                  <a:lnTo>
                    <a:pt x="11332" y="9014"/>
                  </a:lnTo>
                  <a:lnTo>
                    <a:pt x="11598" y="9463"/>
                  </a:lnTo>
                  <a:cubicBezTo>
                    <a:pt x="11657" y="9565"/>
                    <a:pt x="11755" y="9630"/>
                    <a:pt x="11871" y="9648"/>
                  </a:cubicBezTo>
                  <a:cubicBezTo>
                    <a:pt x="11890" y="9652"/>
                    <a:pt x="11912" y="9656"/>
                    <a:pt x="11930" y="9656"/>
                  </a:cubicBezTo>
                  <a:cubicBezTo>
                    <a:pt x="12025" y="9656"/>
                    <a:pt x="12116" y="9619"/>
                    <a:pt x="12185" y="9557"/>
                  </a:cubicBezTo>
                  <a:lnTo>
                    <a:pt x="12578" y="9211"/>
                  </a:lnTo>
                  <a:lnTo>
                    <a:pt x="13059" y="9419"/>
                  </a:lnTo>
                  <a:cubicBezTo>
                    <a:pt x="13110" y="9441"/>
                    <a:pt x="13162" y="9452"/>
                    <a:pt x="13214" y="9452"/>
                  </a:cubicBezTo>
                  <a:cubicBezTo>
                    <a:pt x="13387" y="9452"/>
                    <a:pt x="13548" y="9332"/>
                    <a:pt x="13588" y="9149"/>
                  </a:cubicBezTo>
                  <a:lnTo>
                    <a:pt x="13701" y="8639"/>
                  </a:lnTo>
                  <a:lnTo>
                    <a:pt x="14214" y="8523"/>
                  </a:lnTo>
                  <a:cubicBezTo>
                    <a:pt x="14447" y="8472"/>
                    <a:pt x="14579" y="8216"/>
                    <a:pt x="14484" y="7994"/>
                  </a:cubicBezTo>
                  <a:lnTo>
                    <a:pt x="14273" y="7513"/>
                  </a:lnTo>
                  <a:lnTo>
                    <a:pt x="14622" y="7123"/>
                  </a:lnTo>
                  <a:cubicBezTo>
                    <a:pt x="14695" y="7036"/>
                    <a:pt x="14728" y="6919"/>
                    <a:pt x="14710" y="6806"/>
                  </a:cubicBezTo>
                  <a:cubicBezTo>
                    <a:pt x="14692" y="6693"/>
                    <a:pt x="14626" y="6591"/>
                    <a:pt x="14524" y="6533"/>
                  </a:cubicBezTo>
                  <a:lnTo>
                    <a:pt x="14076" y="6267"/>
                  </a:lnTo>
                  <a:lnTo>
                    <a:pt x="14123" y="5746"/>
                  </a:lnTo>
                  <a:cubicBezTo>
                    <a:pt x="14147" y="5519"/>
                    <a:pt x="13967" y="5325"/>
                    <a:pt x="13745" y="5325"/>
                  </a:cubicBezTo>
                  <a:cubicBezTo>
                    <a:pt x="13731" y="5325"/>
                    <a:pt x="13718" y="5326"/>
                    <a:pt x="13704" y="5327"/>
                  </a:cubicBezTo>
                  <a:lnTo>
                    <a:pt x="13220" y="5371"/>
                  </a:lnTo>
                  <a:lnTo>
                    <a:pt x="13220" y="667"/>
                  </a:lnTo>
                  <a:cubicBezTo>
                    <a:pt x="13220" y="299"/>
                    <a:pt x="12921" y="4"/>
                    <a:pt x="125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7"/>
            <p:cNvSpPr/>
            <p:nvPr/>
          </p:nvSpPr>
          <p:spPr>
            <a:xfrm>
              <a:off x="6072975" y="3141175"/>
              <a:ext cx="33075" cy="59700"/>
            </a:xfrm>
            <a:custGeom>
              <a:rect b="b" l="l" r="r" t="t"/>
              <a:pathLst>
                <a:path extrusionOk="0" h="2388" w="1323">
                  <a:moveTo>
                    <a:pt x="1177" y="0"/>
                  </a:moveTo>
                  <a:cubicBezTo>
                    <a:pt x="1133" y="0"/>
                    <a:pt x="1090" y="22"/>
                    <a:pt x="1071" y="62"/>
                  </a:cubicBezTo>
                  <a:lnTo>
                    <a:pt x="11" y="2208"/>
                  </a:lnTo>
                  <a:cubicBezTo>
                    <a:pt x="4" y="2223"/>
                    <a:pt x="0" y="2241"/>
                    <a:pt x="0" y="2256"/>
                  </a:cubicBezTo>
                  <a:cubicBezTo>
                    <a:pt x="4" y="2329"/>
                    <a:pt x="62" y="2387"/>
                    <a:pt x="135" y="2387"/>
                  </a:cubicBezTo>
                  <a:cubicBezTo>
                    <a:pt x="138" y="2387"/>
                    <a:pt x="141" y="2387"/>
                    <a:pt x="144" y="2387"/>
                  </a:cubicBezTo>
                  <a:cubicBezTo>
                    <a:pt x="188" y="2387"/>
                    <a:pt x="231" y="2362"/>
                    <a:pt x="252" y="2321"/>
                  </a:cubicBezTo>
                  <a:lnTo>
                    <a:pt x="1312" y="186"/>
                  </a:lnTo>
                  <a:cubicBezTo>
                    <a:pt x="1319" y="168"/>
                    <a:pt x="1323" y="150"/>
                    <a:pt x="1323" y="131"/>
                  </a:cubicBezTo>
                  <a:cubicBezTo>
                    <a:pt x="1316" y="59"/>
                    <a:pt x="1254" y="0"/>
                    <a:pt x="1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7"/>
            <p:cNvSpPr/>
            <p:nvPr/>
          </p:nvSpPr>
          <p:spPr>
            <a:xfrm>
              <a:off x="6062225" y="3144175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4"/>
                    <a:pt x="591" y="383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7" y="966"/>
                    <a:pt x="255" y="915"/>
                    <a:pt x="255" y="806"/>
                  </a:cubicBezTo>
                  <a:lnTo>
                    <a:pt x="255" y="383"/>
                  </a:lnTo>
                  <a:cubicBezTo>
                    <a:pt x="255" y="274"/>
                    <a:pt x="317" y="223"/>
                    <a:pt x="423" y="223"/>
                  </a:cubicBezTo>
                  <a:close/>
                  <a:moveTo>
                    <a:pt x="423" y="1"/>
                  </a:moveTo>
                  <a:cubicBezTo>
                    <a:pt x="182" y="1"/>
                    <a:pt x="0" y="103"/>
                    <a:pt x="0" y="379"/>
                  </a:cubicBezTo>
                  <a:lnTo>
                    <a:pt x="0" y="806"/>
                  </a:lnTo>
                  <a:cubicBezTo>
                    <a:pt x="0" y="1083"/>
                    <a:pt x="182" y="1185"/>
                    <a:pt x="423" y="1185"/>
                  </a:cubicBezTo>
                  <a:cubicBezTo>
                    <a:pt x="660" y="1185"/>
                    <a:pt x="838" y="1083"/>
                    <a:pt x="838" y="806"/>
                  </a:cubicBezTo>
                  <a:lnTo>
                    <a:pt x="838" y="383"/>
                  </a:lnTo>
                  <a:cubicBezTo>
                    <a:pt x="838" y="103"/>
                    <a:pt x="656" y="1"/>
                    <a:pt x="4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7"/>
            <p:cNvSpPr/>
            <p:nvPr/>
          </p:nvSpPr>
          <p:spPr>
            <a:xfrm>
              <a:off x="6095375" y="3168500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0"/>
                    <a:pt x="591" y="379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8" y="966"/>
                    <a:pt x="256" y="915"/>
                    <a:pt x="256" y="806"/>
                  </a:cubicBezTo>
                  <a:lnTo>
                    <a:pt x="256" y="379"/>
                  </a:lnTo>
                  <a:cubicBezTo>
                    <a:pt x="256" y="270"/>
                    <a:pt x="318" y="223"/>
                    <a:pt x="423" y="223"/>
                  </a:cubicBezTo>
                  <a:close/>
                  <a:moveTo>
                    <a:pt x="423" y="0"/>
                  </a:moveTo>
                  <a:cubicBezTo>
                    <a:pt x="183" y="0"/>
                    <a:pt x="1" y="102"/>
                    <a:pt x="1" y="379"/>
                  </a:cubicBezTo>
                  <a:lnTo>
                    <a:pt x="1" y="806"/>
                  </a:lnTo>
                  <a:cubicBezTo>
                    <a:pt x="1" y="1086"/>
                    <a:pt x="183" y="1185"/>
                    <a:pt x="423" y="1185"/>
                  </a:cubicBezTo>
                  <a:cubicBezTo>
                    <a:pt x="660" y="1185"/>
                    <a:pt x="839" y="1086"/>
                    <a:pt x="839" y="806"/>
                  </a:cubicBezTo>
                  <a:lnTo>
                    <a:pt x="839" y="379"/>
                  </a:lnTo>
                  <a:cubicBezTo>
                    <a:pt x="839" y="102"/>
                    <a:pt x="656" y="0"/>
                    <a:pt x="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1" name="Google Shape;271;p17"/>
          <p:cNvSpPr/>
          <p:nvPr/>
        </p:nvSpPr>
        <p:spPr>
          <a:xfrm>
            <a:off x="6865250" y="4358050"/>
            <a:ext cx="1827300" cy="4071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Михайлик В.М.</a:t>
            </a:r>
            <a:endParaRPr sz="1600"/>
          </a:p>
        </p:txBody>
      </p:sp>
      <p:sp>
        <p:nvSpPr>
          <p:cNvPr id="272" name="Google Shape;272;p17"/>
          <p:cNvSpPr/>
          <p:nvPr/>
        </p:nvSpPr>
        <p:spPr>
          <a:xfrm>
            <a:off x="6454241" y="4409967"/>
            <a:ext cx="347484" cy="303262"/>
          </a:xfrm>
          <a:custGeom>
            <a:rect b="b" l="l" r="r" t="t"/>
            <a:pathLst>
              <a:path extrusionOk="0" h="4113" w="5250">
                <a:moveTo>
                  <a:pt x="1845" y="4112"/>
                </a:moveTo>
                <a:lnTo>
                  <a:pt x="205" y="2473"/>
                </a:lnTo>
                <a:lnTo>
                  <a:pt x="205" y="2473"/>
                </a:lnTo>
                <a:cubicBezTo>
                  <a:pt x="0" y="2267"/>
                  <a:pt x="0" y="1935"/>
                  <a:pt x="205" y="1730"/>
                </a:cubicBezTo>
                <a:lnTo>
                  <a:pt x="205" y="1730"/>
                </a:lnTo>
                <a:cubicBezTo>
                  <a:pt x="410" y="1524"/>
                  <a:pt x="743" y="1524"/>
                  <a:pt x="948" y="1730"/>
                </a:cubicBezTo>
                <a:lnTo>
                  <a:pt x="1849" y="2630"/>
                </a:lnTo>
                <a:lnTo>
                  <a:pt x="4302" y="205"/>
                </a:lnTo>
                <a:lnTo>
                  <a:pt x="4302" y="205"/>
                </a:lnTo>
                <a:cubicBezTo>
                  <a:pt x="4508" y="0"/>
                  <a:pt x="4841" y="2"/>
                  <a:pt x="5045" y="209"/>
                </a:cubicBezTo>
                <a:lnTo>
                  <a:pt x="5045" y="209"/>
                </a:lnTo>
                <a:cubicBezTo>
                  <a:pt x="5249" y="415"/>
                  <a:pt x="5247" y="748"/>
                  <a:pt x="5041" y="952"/>
                </a:cubicBezTo>
                <a:lnTo>
                  <a:pt x="1845" y="4112"/>
                </a:lnTo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73" name="Google Shape;273;p17"/>
          <p:cNvSpPr txBox="1"/>
          <p:nvPr/>
        </p:nvSpPr>
        <p:spPr>
          <a:xfrm>
            <a:off x="510525" y="1157025"/>
            <a:ext cx="8123100" cy="30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Організовувала робочий процес і брала участь у кожному етапі створення продукту.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Розподіляла завдання між ролями та контролювала їх виконання.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Створила групу в Telegram для спілкування команди та організовувала зустрічі в GoogleMeet.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Допомагала з веденням документації.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Відповідала на запитання команди.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lin ang="5400012" scaled="0"/>
        </a:gra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 txBox="1"/>
          <p:nvPr>
            <p:ph type="title"/>
          </p:nvPr>
        </p:nvSpPr>
        <p:spPr>
          <a:xfrm>
            <a:off x="1886600" y="188650"/>
            <a:ext cx="5312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Менеджер продукту/Product Management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</p:txBody>
      </p:sp>
      <p:grpSp>
        <p:nvGrpSpPr>
          <p:cNvPr id="279" name="Google Shape;279;p18"/>
          <p:cNvGrpSpPr/>
          <p:nvPr/>
        </p:nvGrpSpPr>
        <p:grpSpPr>
          <a:xfrm>
            <a:off x="7199069" y="250165"/>
            <a:ext cx="673226" cy="441352"/>
            <a:chOff x="5783025" y="2990150"/>
            <a:chExt cx="368225" cy="241400"/>
          </a:xfrm>
        </p:grpSpPr>
        <p:sp>
          <p:nvSpPr>
            <p:cNvPr id="280" name="Google Shape;280;p18"/>
            <p:cNvSpPr/>
            <p:nvPr/>
          </p:nvSpPr>
          <p:spPr>
            <a:xfrm>
              <a:off x="5783025" y="2990150"/>
              <a:ext cx="248150" cy="136475"/>
            </a:xfrm>
            <a:custGeom>
              <a:rect b="b" l="l" r="r" t="t"/>
              <a:pathLst>
                <a:path extrusionOk="0" h="5459" w="9926">
                  <a:moveTo>
                    <a:pt x="668" y="0"/>
                  </a:moveTo>
                  <a:cubicBezTo>
                    <a:pt x="300" y="0"/>
                    <a:pt x="1" y="299"/>
                    <a:pt x="1" y="663"/>
                  </a:cubicBezTo>
                  <a:lnTo>
                    <a:pt x="1" y="5251"/>
                  </a:lnTo>
                  <a:cubicBezTo>
                    <a:pt x="1" y="5389"/>
                    <a:pt x="105" y="5458"/>
                    <a:pt x="208" y="5458"/>
                  </a:cubicBezTo>
                  <a:cubicBezTo>
                    <a:pt x="312" y="5458"/>
                    <a:pt x="416" y="5389"/>
                    <a:pt x="416" y="5251"/>
                  </a:cubicBezTo>
                  <a:lnTo>
                    <a:pt x="416" y="667"/>
                  </a:lnTo>
                  <a:cubicBezTo>
                    <a:pt x="416" y="529"/>
                    <a:pt x="529" y="419"/>
                    <a:pt x="668" y="419"/>
                  </a:cubicBezTo>
                  <a:lnTo>
                    <a:pt x="9649" y="419"/>
                  </a:lnTo>
                  <a:cubicBezTo>
                    <a:pt x="9926" y="419"/>
                    <a:pt x="9926" y="0"/>
                    <a:pt x="96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5783025" y="2990150"/>
              <a:ext cx="368225" cy="241400"/>
            </a:xfrm>
            <a:custGeom>
              <a:rect b="b" l="l" r="r" t="t"/>
              <a:pathLst>
                <a:path extrusionOk="0" h="9656" w="14729">
                  <a:moveTo>
                    <a:pt x="12028" y="1166"/>
                  </a:moveTo>
                  <a:cubicBezTo>
                    <a:pt x="12043" y="1166"/>
                    <a:pt x="12054" y="1181"/>
                    <a:pt x="12054" y="1195"/>
                  </a:cubicBezTo>
                  <a:lnTo>
                    <a:pt x="12054" y="5079"/>
                  </a:lnTo>
                  <a:lnTo>
                    <a:pt x="11937" y="5185"/>
                  </a:lnTo>
                  <a:lnTo>
                    <a:pt x="11456" y="4974"/>
                  </a:lnTo>
                  <a:cubicBezTo>
                    <a:pt x="11408" y="4953"/>
                    <a:pt x="11357" y="4943"/>
                    <a:pt x="11306" y="4943"/>
                  </a:cubicBezTo>
                  <a:cubicBezTo>
                    <a:pt x="11205" y="4943"/>
                    <a:pt x="11106" y="4982"/>
                    <a:pt x="11033" y="5054"/>
                  </a:cubicBezTo>
                  <a:lnTo>
                    <a:pt x="11026" y="5061"/>
                  </a:lnTo>
                  <a:lnTo>
                    <a:pt x="11015" y="5072"/>
                  </a:lnTo>
                  <a:cubicBezTo>
                    <a:pt x="10972" y="5119"/>
                    <a:pt x="10942" y="5181"/>
                    <a:pt x="10928" y="5243"/>
                  </a:cubicBezTo>
                  <a:lnTo>
                    <a:pt x="10815" y="5757"/>
                  </a:lnTo>
                  <a:lnTo>
                    <a:pt x="10301" y="5870"/>
                  </a:lnTo>
                  <a:cubicBezTo>
                    <a:pt x="10239" y="5885"/>
                    <a:pt x="10181" y="5914"/>
                    <a:pt x="10130" y="5958"/>
                  </a:cubicBezTo>
                  <a:lnTo>
                    <a:pt x="10119" y="5968"/>
                  </a:lnTo>
                  <a:lnTo>
                    <a:pt x="10112" y="5976"/>
                  </a:lnTo>
                  <a:cubicBezTo>
                    <a:pt x="10002" y="6085"/>
                    <a:pt x="9970" y="6253"/>
                    <a:pt x="10031" y="6398"/>
                  </a:cubicBezTo>
                  <a:lnTo>
                    <a:pt x="10159" y="6690"/>
                  </a:lnTo>
                  <a:lnTo>
                    <a:pt x="1192" y="6690"/>
                  </a:lnTo>
                  <a:cubicBezTo>
                    <a:pt x="1178" y="6690"/>
                    <a:pt x="1163" y="6675"/>
                    <a:pt x="1163" y="6661"/>
                  </a:cubicBezTo>
                  <a:lnTo>
                    <a:pt x="1163" y="1195"/>
                  </a:lnTo>
                  <a:cubicBezTo>
                    <a:pt x="1163" y="1181"/>
                    <a:pt x="1178" y="1166"/>
                    <a:pt x="1192" y="1166"/>
                  </a:cubicBezTo>
                  <a:close/>
                  <a:moveTo>
                    <a:pt x="7791" y="7852"/>
                  </a:moveTo>
                  <a:lnTo>
                    <a:pt x="7874" y="8216"/>
                  </a:lnTo>
                  <a:lnTo>
                    <a:pt x="5346" y="8216"/>
                  </a:lnTo>
                  <a:lnTo>
                    <a:pt x="5430" y="7852"/>
                  </a:lnTo>
                  <a:close/>
                  <a:moveTo>
                    <a:pt x="9150" y="8636"/>
                  </a:moveTo>
                  <a:cubicBezTo>
                    <a:pt x="9354" y="8636"/>
                    <a:pt x="9543" y="8756"/>
                    <a:pt x="9623" y="8945"/>
                  </a:cubicBezTo>
                  <a:lnTo>
                    <a:pt x="3597" y="8945"/>
                  </a:lnTo>
                  <a:cubicBezTo>
                    <a:pt x="3677" y="8756"/>
                    <a:pt x="3867" y="8636"/>
                    <a:pt x="4071" y="8636"/>
                  </a:cubicBezTo>
                  <a:close/>
                  <a:moveTo>
                    <a:pt x="12582" y="5170"/>
                  </a:moveTo>
                  <a:lnTo>
                    <a:pt x="12699" y="5371"/>
                  </a:lnTo>
                  <a:lnTo>
                    <a:pt x="12833" y="5604"/>
                  </a:lnTo>
                  <a:cubicBezTo>
                    <a:pt x="12903" y="5724"/>
                    <a:pt x="13031" y="5795"/>
                    <a:pt x="13167" y="5795"/>
                  </a:cubicBezTo>
                  <a:cubicBezTo>
                    <a:pt x="13180" y="5795"/>
                    <a:pt x="13192" y="5795"/>
                    <a:pt x="13205" y="5794"/>
                  </a:cubicBezTo>
                  <a:lnTo>
                    <a:pt x="13704" y="5746"/>
                  </a:lnTo>
                  <a:lnTo>
                    <a:pt x="13704" y="5746"/>
                  </a:lnTo>
                  <a:lnTo>
                    <a:pt x="13657" y="6245"/>
                  </a:lnTo>
                  <a:cubicBezTo>
                    <a:pt x="13642" y="6395"/>
                    <a:pt x="13715" y="6537"/>
                    <a:pt x="13843" y="6613"/>
                  </a:cubicBezTo>
                  <a:lnTo>
                    <a:pt x="14280" y="6872"/>
                  </a:lnTo>
                  <a:lnTo>
                    <a:pt x="13945" y="7255"/>
                  </a:lnTo>
                  <a:cubicBezTo>
                    <a:pt x="13846" y="7368"/>
                    <a:pt x="13821" y="7528"/>
                    <a:pt x="13879" y="7666"/>
                  </a:cubicBezTo>
                  <a:lnTo>
                    <a:pt x="14083" y="8129"/>
                  </a:lnTo>
                  <a:lnTo>
                    <a:pt x="13588" y="8238"/>
                  </a:lnTo>
                  <a:cubicBezTo>
                    <a:pt x="13442" y="8271"/>
                    <a:pt x="13329" y="8384"/>
                    <a:pt x="13296" y="8530"/>
                  </a:cubicBezTo>
                  <a:lnTo>
                    <a:pt x="13187" y="9025"/>
                  </a:lnTo>
                  <a:lnTo>
                    <a:pt x="12724" y="8821"/>
                  </a:lnTo>
                  <a:cubicBezTo>
                    <a:pt x="12675" y="8801"/>
                    <a:pt x="12623" y="8790"/>
                    <a:pt x="12571" y="8790"/>
                  </a:cubicBezTo>
                  <a:cubicBezTo>
                    <a:pt x="12477" y="8790"/>
                    <a:pt x="12385" y="8824"/>
                    <a:pt x="12312" y="8887"/>
                  </a:cubicBezTo>
                  <a:lnTo>
                    <a:pt x="11933" y="9222"/>
                  </a:lnTo>
                  <a:lnTo>
                    <a:pt x="11678" y="8789"/>
                  </a:lnTo>
                  <a:cubicBezTo>
                    <a:pt x="11609" y="8668"/>
                    <a:pt x="11482" y="8595"/>
                    <a:pt x="11347" y="8595"/>
                  </a:cubicBezTo>
                  <a:lnTo>
                    <a:pt x="11310" y="8595"/>
                  </a:lnTo>
                  <a:lnTo>
                    <a:pt x="10808" y="8646"/>
                  </a:lnTo>
                  <a:lnTo>
                    <a:pt x="10859" y="8144"/>
                  </a:lnTo>
                  <a:cubicBezTo>
                    <a:pt x="10869" y="7994"/>
                    <a:pt x="10797" y="7852"/>
                    <a:pt x="10669" y="7776"/>
                  </a:cubicBezTo>
                  <a:lnTo>
                    <a:pt x="10232" y="7521"/>
                  </a:lnTo>
                  <a:lnTo>
                    <a:pt x="10567" y="7142"/>
                  </a:lnTo>
                  <a:cubicBezTo>
                    <a:pt x="10644" y="7054"/>
                    <a:pt x="10680" y="6938"/>
                    <a:pt x="10658" y="6821"/>
                  </a:cubicBezTo>
                  <a:lnTo>
                    <a:pt x="10658" y="6817"/>
                  </a:lnTo>
                  <a:cubicBezTo>
                    <a:pt x="10658" y="6803"/>
                    <a:pt x="10655" y="6788"/>
                    <a:pt x="10651" y="6774"/>
                  </a:cubicBezTo>
                  <a:lnTo>
                    <a:pt x="10651" y="6766"/>
                  </a:lnTo>
                  <a:cubicBezTo>
                    <a:pt x="10647" y="6755"/>
                    <a:pt x="10640" y="6741"/>
                    <a:pt x="10636" y="6726"/>
                  </a:cubicBezTo>
                  <a:lnTo>
                    <a:pt x="10432" y="6264"/>
                  </a:lnTo>
                  <a:lnTo>
                    <a:pt x="10928" y="6154"/>
                  </a:lnTo>
                  <a:cubicBezTo>
                    <a:pt x="11074" y="6121"/>
                    <a:pt x="11186" y="6009"/>
                    <a:pt x="11219" y="5863"/>
                  </a:cubicBezTo>
                  <a:lnTo>
                    <a:pt x="11329" y="5367"/>
                  </a:lnTo>
                  <a:lnTo>
                    <a:pt x="11791" y="5568"/>
                  </a:lnTo>
                  <a:cubicBezTo>
                    <a:pt x="11841" y="5589"/>
                    <a:pt x="11893" y="5600"/>
                    <a:pt x="11945" y="5600"/>
                  </a:cubicBezTo>
                  <a:cubicBezTo>
                    <a:pt x="12017" y="5600"/>
                    <a:pt x="12087" y="5580"/>
                    <a:pt x="12148" y="5542"/>
                  </a:cubicBezTo>
                  <a:cubicBezTo>
                    <a:pt x="12170" y="5531"/>
                    <a:pt x="12185" y="5520"/>
                    <a:pt x="12203" y="5506"/>
                  </a:cubicBezTo>
                  <a:lnTo>
                    <a:pt x="12582" y="5170"/>
                  </a:lnTo>
                  <a:close/>
                  <a:moveTo>
                    <a:pt x="11135" y="0"/>
                  </a:moveTo>
                  <a:cubicBezTo>
                    <a:pt x="10855" y="0"/>
                    <a:pt x="10855" y="419"/>
                    <a:pt x="11135" y="419"/>
                  </a:cubicBezTo>
                  <a:lnTo>
                    <a:pt x="12553" y="419"/>
                  </a:lnTo>
                  <a:cubicBezTo>
                    <a:pt x="12691" y="419"/>
                    <a:pt x="12804" y="529"/>
                    <a:pt x="12804" y="667"/>
                  </a:cubicBezTo>
                  <a:lnTo>
                    <a:pt x="12804" y="4806"/>
                  </a:lnTo>
                  <a:cubicBezTo>
                    <a:pt x="12797" y="4799"/>
                    <a:pt x="12790" y="4795"/>
                    <a:pt x="12779" y="4792"/>
                  </a:cubicBezTo>
                  <a:lnTo>
                    <a:pt x="12768" y="4784"/>
                  </a:lnTo>
                  <a:cubicBezTo>
                    <a:pt x="12761" y="4781"/>
                    <a:pt x="12750" y="4773"/>
                    <a:pt x="12742" y="4770"/>
                  </a:cubicBezTo>
                  <a:lnTo>
                    <a:pt x="12728" y="4766"/>
                  </a:lnTo>
                  <a:cubicBezTo>
                    <a:pt x="12720" y="4762"/>
                    <a:pt x="12709" y="4759"/>
                    <a:pt x="12699" y="4755"/>
                  </a:cubicBezTo>
                  <a:lnTo>
                    <a:pt x="12688" y="4751"/>
                  </a:lnTo>
                  <a:cubicBezTo>
                    <a:pt x="12655" y="4743"/>
                    <a:pt x="12620" y="4738"/>
                    <a:pt x="12585" y="4738"/>
                  </a:cubicBezTo>
                  <a:cubicBezTo>
                    <a:pt x="12547" y="4738"/>
                    <a:pt x="12509" y="4744"/>
                    <a:pt x="12473" y="4755"/>
                  </a:cubicBezTo>
                  <a:lnTo>
                    <a:pt x="12473" y="1195"/>
                  </a:lnTo>
                  <a:cubicBezTo>
                    <a:pt x="12473" y="948"/>
                    <a:pt x="12272" y="751"/>
                    <a:pt x="12028" y="751"/>
                  </a:cubicBezTo>
                  <a:lnTo>
                    <a:pt x="1192" y="751"/>
                  </a:lnTo>
                  <a:cubicBezTo>
                    <a:pt x="948" y="751"/>
                    <a:pt x="748" y="948"/>
                    <a:pt x="748" y="1195"/>
                  </a:cubicBezTo>
                  <a:lnTo>
                    <a:pt x="748" y="6661"/>
                  </a:lnTo>
                  <a:cubicBezTo>
                    <a:pt x="748" y="6905"/>
                    <a:pt x="948" y="7105"/>
                    <a:pt x="1192" y="7105"/>
                  </a:cubicBezTo>
                  <a:lnTo>
                    <a:pt x="10039" y="7105"/>
                  </a:lnTo>
                  <a:lnTo>
                    <a:pt x="9897" y="7269"/>
                  </a:lnTo>
                  <a:cubicBezTo>
                    <a:pt x="9886" y="7280"/>
                    <a:pt x="9875" y="7291"/>
                    <a:pt x="9868" y="7306"/>
                  </a:cubicBezTo>
                  <a:cubicBezTo>
                    <a:pt x="9864" y="7309"/>
                    <a:pt x="9860" y="7317"/>
                    <a:pt x="9857" y="7320"/>
                  </a:cubicBezTo>
                  <a:cubicBezTo>
                    <a:pt x="9853" y="7327"/>
                    <a:pt x="9849" y="7335"/>
                    <a:pt x="9842" y="7342"/>
                  </a:cubicBezTo>
                  <a:cubicBezTo>
                    <a:pt x="9838" y="7349"/>
                    <a:pt x="9838" y="7357"/>
                    <a:pt x="9835" y="7364"/>
                  </a:cubicBezTo>
                  <a:cubicBezTo>
                    <a:pt x="9831" y="7371"/>
                    <a:pt x="9827" y="7375"/>
                    <a:pt x="9824" y="7382"/>
                  </a:cubicBezTo>
                  <a:cubicBezTo>
                    <a:pt x="9824" y="7389"/>
                    <a:pt x="9820" y="7400"/>
                    <a:pt x="9817" y="7408"/>
                  </a:cubicBezTo>
                  <a:cubicBezTo>
                    <a:pt x="9813" y="7415"/>
                    <a:pt x="9813" y="7419"/>
                    <a:pt x="9813" y="7422"/>
                  </a:cubicBezTo>
                  <a:cubicBezTo>
                    <a:pt x="9809" y="7429"/>
                    <a:pt x="9809" y="7433"/>
                    <a:pt x="9809" y="7437"/>
                  </a:cubicBezTo>
                  <a:lnTo>
                    <a:pt x="668" y="7437"/>
                  </a:lnTo>
                  <a:cubicBezTo>
                    <a:pt x="529" y="7437"/>
                    <a:pt x="416" y="7324"/>
                    <a:pt x="416" y="7185"/>
                  </a:cubicBezTo>
                  <a:lnTo>
                    <a:pt x="416" y="6708"/>
                  </a:lnTo>
                  <a:cubicBezTo>
                    <a:pt x="416" y="6570"/>
                    <a:pt x="312" y="6500"/>
                    <a:pt x="208" y="6500"/>
                  </a:cubicBezTo>
                  <a:cubicBezTo>
                    <a:pt x="105" y="6500"/>
                    <a:pt x="1" y="6570"/>
                    <a:pt x="1" y="6708"/>
                  </a:cubicBezTo>
                  <a:lnTo>
                    <a:pt x="1" y="7185"/>
                  </a:lnTo>
                  <a:cubicBezTo>
                    <a:pt x="1" y="7553"/>
                    <a:pt x="300" y="7852"/>
                    <a:pt x="668" y="7852"/>
                  </a:cubicBezTo>
                  <a:lnTo>
                    <a:pt x="5003" y="7852"/>
                  </a:lnTo>
                  <a:lnTo>
                    <a:pt x="4916" y="8216"/>
                  </a:lnTo>
                  <a:lnTo>
                    <a:pt x="4071" y="8216"/>
                  </a:lnTo>
                  <a:cubicBezTo>
                    <a:pt x="3553" y="8216"/>
                    <a:pt x="3134" y="8636"/>
                    <a:pt x="3134" y="9153"/>
                  </a:cubicBezTo>
                  <a:cubicBezTo>
                    <a:pt x="3134" y="9269"/>
                    <a:pt x="3229" y="9361"/>
                    <a:pt x="3342" y="9361"/>
                  </a:cubicBezTo>
                  <a:lnTo>
                    <a:pt x="9878" y="9361"/>
                  </a:lnTo>
                  <a:cubicBezTo>
                    <a:pt x="9991" y="9361"/>
                    <a:pt x="10086" y="9269"/>
                    <a:pt x="10086" y="9153"/>
                  </a:cubicBezTo>
                  <a:cubicBezTo>
                    <a:pt x="10082" y="8636"/>
                    <a:pt x="9663" y="8216"/>
                    <a:pt x="9150" y="8216"/>
                  </a:cubicBezTo>
                  <a:lnTo>
                    <a:pt x="8304" y="8216"/>
                  </a:lnTo>
                  <a:lnTo>
                    <a:pt x="8217" y="7852"/>
                  </a:lnTo>
                  <a:lnTo>
                    <a:pt x="9984" y="7852"/>
                  </a:lnTo>
                  <a:lnTo>
                    <a:pt x="9988" y="7856"/>
                  </a:lnTo>
                  <a:lnTo>
                    <a:pt x="10440" y="8122"/>
                  </a:lnTo>
                  <a:lnTo>
                    <a:pt x="10389" y="8643"/>
                  </a:lnTo>
                  <a:cubicBezTo>
                    <a:pt x="10368" y="8870"/>
                    <a:pt x="10545" y="9064"/>
                    <a:pt x="10770" y="9064"/>
                  </a:cubicBezTo>
                  <a:cubicBezTo>
                    <a:pt x="10784" y="9064"/>
                    <a:pt x="10797" y="9063"/>
                    <a:pt x="10811" y="9062"/>
                  </a:cubicBezTo>
                  <a:lnTo>
                    <a:pt x="11332" y="9014"/>
                  </a:lnTo>
                  <a:lnTo>
                    <a:pt x="11598" y="9463"/>
                  </a:lnTo>
                  <a:cubicBezTo>
                    <a:pt x="11657" y="9565"/>
                    <a:pt x="11755" y="9630"/>
                    <a:pt x="11871" y="9648"/>
                  </a:cubicBezTo>
                  <a:cubicBezTo>
                    <a:pt x="11890" y="9652"/>
                    <a:pt x="11912" y="9656"/>
                    <a:pt x="11930" y="9656"/>
                  </a:cubicBezTo>
                  <a:cubicBezTo>
                    <a:pt x="12025" y="9656"/>
                    <a:pt x="12116" y="9619"/>
                    <a:pt x="12185" y="9557"/>
                  </a:cubicBezTo>
                  <a:lnTo>
                    <a:pt x="12578" y="9211"/>
                  </a:lnTo>
                  <a:lnTo>
                    <a:pt x="13059" y="9419"/>
                  </a:lnTo>
                  <a:cubicBezTo>
                    <a:pt x="13110" y="9441"/>
                    <a:pt x="13162" y="9452"/>
                    <a:pt x="13214" y="9452"/>
                  </a:cubicBezTo>
                  <a:cubicBezTo>
                    <a:pt x="13387" y="9452"/>
                    <a:pt x="13548" y="9332"/>
                    <a:pt x="13588" y="9149"/>
                  </a:cubicBezTo>
                  <a:lnTo>
                    <a:pt x="13701" y="8639"/>
                  </a:lnTo>
                  <a:lnTo>
                    <a:pt x="14214" y="8523"/>
                  </a:lnTo>
                  <a:cubicBezTo>
                    <a:pt x="14447" y="8472"/>
                    <a:pt x="14579" y="8216"/>
                    <a:pt x="14484" y="7994"/>
                  </a:cubicBezTo>
                  <a:lnTo>
                    <a:pt x="14273" y="7513"/>
                  </a:lnTo>
                  <a:lnTo>
                    <a:pt x="14622" y="7123"/>
                  </a:lnTo>
                  <a:cubicBezTo>
                    <a:pt x="14695" y="7036"/>
                    <a:pt x="14728" y="6919"/>
                    <a:pt x="14710" y="6806"/>
                  </a:cubicBezTo>
                  <a:cubicBezTo>
                    <a:pt x="14692" y="6693"/>
                    <a:pt x="14626" y="6591"/>
                    <a:pt x="14524" y="6533"/>
                  </a:cubicBezTo>
                  <a:lnTo>
                    <a:pt x="14076" y="6267"/>
                  </a:lnTo>
                  <a:lnTo>
                    <a:pt x="14123" y="5746"/>
                  </a:lnTo>
                  <a:cubicBezTo>
                    <a:pt x="14147" y="5519"/>
                    <a:pt x="13967" y="5325"/>
                    <a:pt x="13745" y="5325"/>
                  </a:cubicBezTo>
                  <a:cubicBezTo>
                    <a:pt x="13731" y="5325"/>
                    <a:pt x="13718" y="5326"/>
                    <a:pt x="13704" y="5327"/>
                  </a:cubicBezTo>
                  <a:lnTo>
                    <a:pt x="13220" y="5371"/>
                  </a:lnTo>
                  <a:lnTo>
                    <a:pt x="13220" y="667"/>
                  </a:lnTo>
                  <a:cubicBezTo>
                    <a:pt x="13220" y="299"/>
                    <a:pt x="12921" y="4"/>
                    <a:pt x="125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6072975" y="3141175"/>
              <a:ext cx="33075" cy="59700"/>
            </a:xfrm>
            <a:custGeom>
              <a:rect b="b" l="l" r="r" t="t"/>
              <a:pathLst>
                <a:path extrusionOk="0" h="2388" w="1323">
                  <a:moveTo>
                    <a:pt x="1177" y="0"/>
                  </a:moveTo>
                  <a:cubicBezTo>
                    <a:pt x="1133" y="0"/>
                    <a:pt x="1090" y="22"/>
                    <a:pt x="1071" y="62"/>
                  </a:cubicBezTo>
                  <a:lnTo>
                    <a:pt x="11" y="2208"/>
                  </a:lnTo>
                  <a:cubicBezTo>
                    <a:pt x="4" y="2223"/>
                    <a:pt x="0" y="2241"/>
                    <a:pt x="0" y="2256"/>
                  </a:cubicBezTo>
                  <a:cubicBezTo>
                    <a:pt x="4" y="2329"/>
                    <a:pt x="62" y="2387"/>
                    <a:pt x="135" y="2387"/>
                  </a:cubicBezTo>
                  <a:cubicBezTo>
                    <a:pt x="138" y="2387"/>
                    <a:pt x="141" y="2387"/>
                    <a:pt x="144" y="2387"/>
                  </a:cubicBezTo>
                  <a:cubicBezTo>
                    <a:pt x="188" y="2387"/>
                    <a:pt x="231" y="2362"/>
                    <a:pt x="252" y="2321"/>
                  </a:cubicBezTo>
                  <a:lnTo>
                    <a:pt x="1312" y="186"/>
                  </a:lnTo>
                  <a:cubicBezTo>
                    <a:pt x="1319" y="168"/>
                    <a:pt x="1323" y="150"/>
                    <a:pt x="1323" y="131"/>
                  </a:cubicBezTo>
                  <a:cubicBezTo>
                    <a:pt x="1316" y="59"/>
                    <a:pt x="1254" y="0"/>
                    <a:pt x="1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6062225" y="3144175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4"/>
                    <a:pt x="591" y="383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7" y="966"/>
                    <a:pt x="255" y="915"/>
                    <a:pt x="255" y="806"/>
                  </a:cubicBezTo>
                  <a:lnTo>
                    <a:pt x="255" y="383"/>
                  </a:lnTo>
                  <a:cubicBezTo>
                    <a:pt x="255" y="274"/>
                    <a:pt x="317" y="223"/>
                    <a:pt x="423" y="223"/>
                  </a:cubicBezTo>
                  <a:close/>
                  <a:moveTo>
                    <a:pt x="423" y="1"/>
                  </a:moveTo>
                  <a:cubicBezTo>
                    <a:pt x="182" y="1"/>
                    <a:pt x="0" y="103"/>
                    <a:pt x="0" y="379"/>
                  </a:cubicBezTo>
                  <a:lnTo>
                    <a:pt x="0" y="806"/>
                  </a:lnTo>
                  <a:cubicBezTo>
                    <a:pt x="0" y="1083"/>
                    <a:pt x="182" y="1185"/>
                    <a:pt x="423" y="1185"/>
                  </a:cubicBezTo>
                  <a:cubicBezTo>
                    <a:pt x="660" y="1185"/>
                    <a:pt x="838" y="1083"/>
                    <a:pt x="838" y="806"/>
                  </a:cubicBezTo>
                  <a:lnTo>
                    <a:pt x="838" y="383"/>
                  </a:lnTo>
                  <a:cubicBezTo>
                    <a:pt x="838" y="103"/>
                    <a:pt x="656" y="1"/>
                    <a:pt x="4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6095375" y="3168500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0"/>
                    <a:pt x="591" y="379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8" y="966"/>
                    <a:pt x="256" y="915"/>
                    <a:pt x="256" y="806"/>
                  </a:cubicBezTo>
                  <a:lnTo>
                    <a:pt x="256" y="379"/>
                  </a:lnTo>
                  <a:cubicBezTo>
                    <a:pt x="256" y="270"/>
                    <a:pt x="318" y="223"/>
                    <a:pt x="423" y="223"/>
                  </a:cubicBezTo>
                  <a:close/>
                  <a:moveTo>
                    <a:pt x="423" y="0"/>
                  </a:moveTo>
                  <a:cubicBezTo>
                    <a:pt x="183" y="0"/>
                    <a:pt x="1" y="102"/>
                    <a:pt x="1" y="379"/>
                  </a:cubicBezTo>
                  <a:lnTo>
                    <a:pt x="1" y="806"/>
                  </a:lnTo>
                  <a:cubicBezTo>
                    <a:pt x="1" y="1086"/>
                    <a:pt x="183" y="1185"/>
                    <a:pt x="423" y="1185"/>
                  </a:cubicBezTo>
                  <a:cubicBezTo>
                    <a:pt x="660" y="1185"/>
                    <a:pt x="839" y="1086"/>
                    <a:pt x="839" y="806"/>
                  </a:cubicBezTo>
                  <a:lnTo>
                    <a:pt x="839" y="379"/>
                  </a:lnTo>
                  <a:cubicBezTo>
                    <a:pt x="839" y="102"/>
                    <a:pt x="656" y="0"/>
                    <a:pt x="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5" name="Google Shape;285;p18"/>
          <p:cNvSpPr/>
          <p:nvPr/>
        </p:nvSpPr>
        <p:spPr>
          <a:xfrm>
            <a:off x="6876125" y="4358050"/>
            <a:ext cx="1827300" cy="4071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8"/>
          <p:cNvSpPr/>
          <p:nvPr/>
        </p:nvSpPr>
        <p:spPr>
          <a:xfrm>
            <a:off x="6479666" y="4409967"/>
            <a:ext cx="347484" cy="303262"/>
          </a:xfrm>
          <a:custGeom>
            <a:rect b="b" l="l" r="r" t="t"/>
            <a:pathLst>
              <a:path extrusionOk="0" h="4113" w="5250">
                <a:moveTo>
                  <a:pt x="1845" y="4112"/>
                </a:moveTo>
                <a:lnTo>
                  <a:pt x="205" y="2473"/>
                </a:lnTo>
                <a:lnTo>
                  <a:pt x="205" y="2473"/>
                </a:lnTo>
                <a:cubicBezTo>
                  <a:pt x="0" y="2267"/>
                  <a:pt x="0" y="1935"/>
                  <a:pt x="205" y="1730"/>
                </a:cubicBezTo>
                <a:lnTo>
                  <a:pt x="205" y="1730"/>
                </a:lnTo>
                <a:cubicBezTo>
                  <a:pt x="410" y="1524"/>
                  <a:pt x="743" y="1524"/>
                  <a:pt x="948" y="1730"/>
                </a:cubicBezTo>
                <a:lnTo>
                  <a:pt x="1849" y="2630"/>
                </a:lnTo>
                <a:lnTo>
                  <a:pt x="4302" y="205"/>
                </a:lnTo>
                <a:lnTo>
                  <a:pt x="4302" y="205"/>
                </a:lnTo>
                <a:cubicBezTo>
                  <a:pt x="4508" y="0"/>
                  <a:pt x="4841" y="2"/>
                  <a:pt x="5045" y="209"/>
                </a:cubicBezTo>
                <a:lnTo>
                  <a:pt x="5045" y="209"/>
                </a:lnTo>
                <a:cubicBezTo>
                  <a:pt x="5249" y="415"/>
                  <a:pt x="5247" y="748"/>
                  <a:pt x="5041" y="952"/>
                </a:cubicBezTo>
                <a:lnTo>
                  <a:pt x="1845" y="4112"/>
                </a:lnTo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87" name="Google Shape;287;p18"/>
          <p:cNvSpPr/>
          <p:nvPr/>
        </p:nvSpPr>
        <p:spPr>
          <a:xfrm>
            <a:off x="6865250" y="4358050"/>
            <a:ext cx="1827300" cy="4071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Наріков О.О.</a:t>
            </a:r>
            <a:endParaRPr sz="1600"/>
          </a:p>
        </p:txBody>
      </p:sp>
      <p:sp>
        <p:nvSpPr>
          <p:cNvPr id="288" name="Google Shape;288;p18"/>
          <p:cNvSpPr txBox="1"/>
          <p:nvPr/>
        </p:nvSpPr>
        <p:spPr>
          <a:xfrm>
            <a:off x="510525" y="1157025"/>
            <a:ext cx="7653300" cy="30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Допомога в організуванні робочого процесу.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Ведення документації на всіх етапах.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Відповіді на запитання команди.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Здійснення к</a:t>
            </a: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онтролю над виконанням завдань відповідно до календарного плану.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lin ang="5400012" scaled="0"/>
        </a:gra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9"/>
          <p:cNvSpPr txBox="1"/>
          <p:nvPr>
            <p:ph type="title"/>
          </p:nvPr>
        </p:nvSpPr>
        <p:spPr>
          <a:xfrm>
            <a:off x="538575" y="129075"/>
            <a:ext cx="8067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Розробник/Development 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94" name="Google Shape;294;p19"/>
          <p:cNvSpPr/>
          <p:nvPr/>
        </p:nvSpPr>
        <p:spPr>
          <a:xfrm>
            <a:off x="5950325" y="4358050"/>
            <a:ext cx="2655300" cy="4071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Пічугін Я.С., Шульженко О.К.</a:t>
            </a:r>
            <a:endParaRPr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95" name="Google Shape;295;p19"/>
          <p:cNvSpPr/>
          <p:nvPr/>
        </p:nvSpPr>
        <p:spPr>
          <a:xfrm>
            <a:off x="5432541" y="4409967"/>
            <a:ext cx="347484" cy="303262"/>
          </a:xfrm>
          <a:custGeom>
            <a:rect b="b" l="l" r="r" t="t"/>
            <a:pathLst>
              <a:path extrusionOk="0" h="4113" w="5250">
                <a:moveTo>
                  <a:pt x="1845" y="4112"/>
                </a:moveTo>
                <a:lnTo>
                  <a:pt x="205" y="2473"/>
                </a:lnTo>
                <a:lnTo>
                  <a:pt x="205" y="2473"/>
                </a:lnTo>
                <a:cubicBezTo>
                  <a:pt x="0" y="2267"/>
                  <a:pt x="0" y="1935"/>
                  <a:pt x="205" y="1730"/>
                </a:cubicBezTo>
                <a:lnTo>
                  <a:pt x="205" y="1730"/>
                </a:lnTo>
                <a:cubicBezTo>
                  <a:pt x="410" y="1524"/>
                  <a:pt x="743" y="1524"/>
                  <a:pt x="948" y="1730"/>
                </a:cubicBezTo>
                <a:lnTo>
                  <a:pt x="1849" y="2630"/>
                </a:lnTo>
                <a:lnTo>
                  <a:pt x="4302" y="205"/>
                </a:lnTo>
                <a:lnTo>
                  <a:pt x="4302" y="205"/>
                </a:lnTo>
                <a:cubicBezTo>
                  <a:pt x="4508" y="0"/>
                  <a:pt x="4841" y="2"/>
                  <a:pt x="5045" y="209"/>
                </a:cubicBezTo>
                <a:lnTo>
                  <a:pt x="5045" y="209"/>
                </a:lnTo>
                <a:cubicBezTo>
                  <a:pt x="5249" y="415"/>
                  <a:pt x="5247" y="748"/>
                  <a:pt x="5041" y="952"/>
                </a:cubicBezTo>
                <a:lnTo>
                  <a:pt x="1845" y="4112"/>
                </a:lnTo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296" name="Google Shape;296;p19"/>
          <p:cNvGrpSpPr/>
          <p:nvPr/>
        </p:nvGrpSpPr>
        <p:grpSpPr>
          <a:xfrm>
            <a:off x="7199069" y="250165"/>
            <a:ext cx="673226" cy="441352"/>
            <a:chOff x="5783025" y="2990150"/>
            <a:chExt cx="368225" cy="241400"/>
          </a:xfrm>
        </p:grpSpPr>
        <p:sp>
          <p:nvSpPr>
            <p:cNvPr id="297" name="Google Shape;297;p19"/>
            <p:cNvSpPr/>
            <p:nvPr/>
          </p:nvSpPr>
          <p:spPr>
            <a:xfrm>
              <a:off x="5783025" y="2990150"/>
              <a:ext cx="248150" cy="136475"/>
            </a:xfrm>
            <a:custGeom>
              <a:rect b="b" l="l" r="r" t="t"/>
              <a:pathLst>
                <a:path extrusionOk="0" h="5459" w="9926">
                  <a:moveTo>
                    <a:pt x="668" y="0"/>
                  </a:moveTo>
                  <a:cubicBezTo>
                    <a:pt x="300" y="0"/>
                    <a:pt x="1" y="299"/>
                    <a:pt x="1" y="663"/>
                  </a:cubicBezTo>
                  <a:lnTo>
                    <a:pt x="1" y="5251"/>
                  </a:lnTo>
                  <a:cubicBezTo>
                    <a:pt x="1" y="5389"/>
                    <a:pt x="105" y="5458"/>
                    <a:pt x="208" y="5458"/>
                  </a:cubicBezTo>
                  <a:cubicBezTo>
                    <a:pt x="312" y="5458"/>
                    <a:pt x="416" y="5389"/>
                    <a:pt x="416" y="5251"/>
                  </a:cubicBezTo>
                  <a:lnTo>
                    <a:pt x="416" y="667"/>
                  </a:lnTo>
                  <a:cubicBezTo>
                    <a:pt x="416" y="529"/>
                    <a:pt x="529" y="419"/>
                    <a:pt x="668" y="419"/>
                  </a:cubicBezTo>
                  <a:lnTo>
                    <a:pt x="9649" y="419"/>
                  </a:lnTo>
                  <a:cubicBezTo>
                    <a:pt x="9926" y="419"/>
                    <a:pt x="9926" y="0"/>
                    <a:pt x="96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5783025" y="2990150"/>
              <a:ext cx="368225" cy="241400"/>
            </a:xfrm>
            <a:custGeom>
              <a:rect b="b" l="l" r="r" t="t"/>
              <a:pathLst>
                <a:path extrusionOk="0" h="9656" w="14729">
                  <a:moveTo>
                    <a:pt x="12028" y="1166"/>
                  </a:moveTo>
                  <a:cubicBezTo>
                    <a:pt x="12043" y="1166"/>
                    <a:pt x="12054" y="1181"/>
                    <a:pt x="12054" y="1195"/>
                  </a:cubicBezTo>
                  <a:lnTo>
                    <a:pt x="12054" y="5079"/>
                  </a:lnTo>
                  <a:lnTo>
                    <a:pt x="11937" y="5185"/>
                  </a:lnTo>
                  <a:lnTo>
                    <a:pt x="11456" y="4974"/>
                  </a:lnTo>
                  <a:cubicBezTo>
                    <a:pt x="11408" y="4953"/>
                    <a:pt x="11357" y="4943"/>
                    <a:pt x="11306" y="4943"/>
                  </a:cubicBezTo>
                  <a:cubicBezTo>
                    <a:pt x="11205" y="4943"/>
                    <a:pt x="11106" y="4982"/>
                    <a:pt x="11033" y="5054"/>
                  </a:cubicBezTo>
                  <a:lnTo>
                    <a:pt x="11026" y="5061"/>
                  </a:lnTo>
                  <a:lnTo>
                    <a:pt x="11015" y="5072"/>
                  </a:lnTo>
                  <a:cubicBezTo>
                    <a:pt x="10972" y="5119"/>
                    <a:pt x="10942" y="5181"/>
                    <a:pt x="10928" y="5243"/>
                  </a:cubicBezTo>
                  <a:lnTo>
                    <a:pt x="10815" y="5757"/>
                  </a:lnTo>
                  <a:lnTo>
                    <a:pt x="10301" y="5870"/>
                  </a:lnTo>
                  <a:cubicBezTo>
                    <a:pt x="10239" y="5885"/>
                    <a:pt x="10181" y="5914"/>
                    <a:pt x="10130" y="5958"/>
                  </a:cubicBezTo>
                  <a:lnTo>
                    <a:pt x="10119" y="5968"/>
                  </a:lnTo>
                  <a:lnTo>
                    <a:pt x="10112" y="5976"/>
                  </a:lnTo>
                  <a:cubicBezTo>
                    <a:pt x="10002" y="6085"/>
                    <a:pt x="9970" y="6253"/>
                    <a:pt x="10031" y="6398"/>
                  </a:cubicBezTo>
                  <a:lnTo>
                    <a:pt x="10159" y="6690"/>
                  </a:lnTo>
                  <a:lnTo>
                    <a:pt x="1192" y="6690"/>
                  </a:lnTo>
                  <a:cubicBezTo>
                    <a:pt x="1178" y="6690"/>
                    <a:pt x="1163" y="6675"/>
                    <a:pt x="1163" y="6661"/>
                  </a:cubicBezTo>
                  <a:lnTo>
                    <a:pt x="1163" y="1195"/>
                  </a:lnTo>
                  <a:cubicBezTo>
                    <a:pt x="1163" y="1181"/>
                    <a:pt x="1178" y="1166"/>
                    <a:pt x="1192" y="1166"/>
                  </a:cubicBezTo>
                  <a:close/>
                  <a:moveTo>
                    <a:pt x="7791" y="7852"/>
                  </a:moveTo>
                  <a:lnTo>
                    <a:pt x="7874" y="8216"/>
                  </a:lnTo>
                  <a:lnTo>
                    <a:pt x="5346" y="8216"/>
                  </a:lnTo>
                  <a:lnTo>
                    <a:pt x="5430" y="7852"/>
                  </a:lnTo>
                  <a:close/>
                  <a:moveTo>
                    <a:pt x="9150" y="8636"/>
                  </a:moveTo>
                  <a:cubicBezTo>
                    <a:pt x="9354" y="8636"/>
                    <a:pt x="9543" y="8756"/>
                    <a:pt x="9623" y="8945"/>
                  </a:cubicBezTo>
                  <a:lnTo>
                    <a:pt x="3597" y="8945"/>
                  </a:lnTo>
                  <a:cubicBezTo>
                    <a:pt x="3677" y="8756"/>
                    <a:pt x="3867" y="8636"/>
                    <a:pt x="4071" y="8636"/>
                  </a:cubicBezTo>
                  <a:close/>
                  <a:moveTo>
                    <a:pt x="12582" y="5170"/>
                  </a:moveTo>
                  <a:lnTo>
                    <a:pt x="12699" y="5371"/>
                  </a:lnTo>
                  <a:lnTo>
                    <a:pt x="12833" y="5604"/>
                  </a:lnTo>
                  <a:cubicBezTo>
                    <a:pt x="12903" y="5724"/>
                    <a:pt x="13031" y="5795"/>
                    <a:pt x="13167" y="5795"/>
                  </a:cubicBezTo>
                  <a:cubicBezTo>
                    <a:pt x="13180" y="5795"/>
                    <a:pt x="13192" y="5795"/>
                    <a:pt x="13205" y="5794"/>
                  </a:cubicBezTo>
                  <a:lnTo>
                    <a:pt x="13704" y="5746"/>
                  </a:lnTo>
                  <a:lnTo>
                    <a:pt x="13704" y="5746"/>
                  </a:lnTo>
                  <a:lnTo>
                    <a:pt x="13657" y="6245"/>
                  </a:lnTo>
                  <a:cubicBezTo>
                    <a:pt x="13642" y="6395"/>
                    <a:pt x="13715" y="6537"/>
                    <a:pt x="13843" y="6613"/>
                  </a:cubicBezTo>
                  <a:lnTo>
                    <a:pt x="14280" y="6872"/>
                  </a:lnTo>
                  <a:lnTo>
                    <a:pt x="13945" y="7255"/>
                  </a:lnTo>
                  <a:cubicBezTo>
                    <a:pt x="13846" y="7368"/>
                    <a:pt x="13821" y="7528"/>
                    <a:pt x="13879" y="7666"/>
                  </a:cubicBezTo>
                  <a:lnTo>
                    <a:pt x="14083" y="8129"/>
                  </a:lnTo>
                  <a:lnTo>
                    <a:pt x="13588" y="8238"/>
                  </a:lnTo>
                  <a:cubicBezTo>
                    <a:pt x="13442" y="8271"/>
                    <a:pt x="13329" y="8384"/>
                    <a:pt x="13296" y="8530"/>
                  </a:cubicBezTo>
                  <a:lnTo>
                    <a:pt x="13187" y="9025"/>
                  </a:lnTo>
                  <a:lnTo>
                    <a:pt x="12724" y="8821"/>
                  </a:lnTo>
                  <a:cubicBezTo>
                    <a:pt x="12675" y="8801"/>
                    <a:pt x="12623" y="8790"/>
                    <a:pt x="12571" y="8790"/>
                  </a:cubicBezTo>
                  <a:cubicBezTo>
                    <a:pt x="12477" y="8790"/>
                    <a:pt x="12385" y="8824"/>
                    <a:pt x="12312" y="8887"/>
                  </a:cubicBezTo>
                  <a:lnTo>
                    <a:pt x="11933" y="9222"/>
                  </a:lnTo>
                  <a:lnTo>
                    <a:pt x="11678" y="8789"/>
                  </a:lnTo>
                  <a:cubicBezTo>
                    <a:pt x="11609" y="8668"/>
                    <a:pt x="11482" y="8595"/>
                    <a:pt x="11347" y="8595"/>
                  </a:cubicBezTo>
                  <a:lnTo>
                    <a:pt x="11310" y="8595"/>
                  </a:lnTo>
                  <a:lnTo>
                    <a:pt x="10808" y="8646"/>
                  </a:lnTo>
                  <a:lnTo>
                    <a:pt x="10859" y="8144"/>
                  </a:lnTo>
                  <a:cubicBezTo>
                    <a:pt x="10869" y="7994"/>
                    <a:pt x="10797" y="7852"/>
                    <a:pt x="10669" y="7776"/>
                  </a:cubicBezTo>
                  <a:lnTo>
                    <a:pt x="10232" y="7521"/>
                  </a:lnTo>
                  <a:lnTo>
                    <a:pt x="10567" y="7142"/>
                  </a:lnTo>
                  <a:cubicBezTo>
                    <a:pt x="10644" y="7054"/>
                    <a:pt x="10680" y="6938"/>
                    <a:pt x="10658" y="6821"/>
                  </a:cubicBezTo>
                  <a:lnTo>
                    <a:pt x="10658" y="6817"/>
                  </a:lnTo>
                  <a:cubicBezTo>
                    <a:pt x="10658" y="6803"/>
                    <a:pt x="10655" y="6788"/>
                    <a:pt x="10651" y="6774"/>
                  </a:cubicBezTo>
                  <a:lnTo>
                    <a:pt x="10651" y="6766"/>
                  </a:lnTo>
                  <a:cubicBezTo>
                    <a:pt x="10647" y="6755"/>
                    <a:pt x="10640" y="6741"/>
                    <a:pt x="10636" y="6726"/>
                  </a:cubicBezTo>
                  <a:lnTo>
                    <a:pt x="10432" y="6264"/>
                  </a:lnTo>
                  <a:lnTo>
                    <a:pt x="10928" y="6154"/>
                  </a:lnTo>
                  <a:cubicBezTo>
                    <a:pt x="11074" y="6121"/>
                    <a:pt x="11186" y="6009"/>
                    <a:pt x="11219" y="5863"/>
                  </a:cubicBezTo>
                  <a:lnTo>
                    <a:pt x="11329" y="5367"/>
                  </a:lnTo>
                  <a:lnTo>
                    <a:pt x="11791" y="5568"/>
                  </a:lnTo>
                  <a:cubicBezTo>
                    <a:pt x="11841" y="5589"/>
                    <a:pt x="11893" y="5600"/>
                    <a:pt x="11945" y="5600"/>
                  </a:cubicBezTo>
                  <a:cubicBezTo>
                    <a:pt x="12017" y="5600"/>
                    <a:pt x="12087" y="5580"/>
                    <a:pt x="12148" y="5542"/>
                  </a:cubicBezTo>
                  <a:cubicBezTo>
                    <a:pt x="12170" y="5531"/>
                    <a:pt x="12185" y="5520"/>
                    <a:pt x="12203" y="5506"/>
                  </a:cubicBezTo>
                  <a:lnTo>
                    <a:pt x="12582" y="5170"/>
                  </a:lnTo>
                  <a:close/>
                  <a:moveTo>
                    <a:pt x="11135" y="0"/>
                  </a:moveTo>
                  <a:cubicBezTo>
                    <a:pt x="10855" y="0"/>
                    <a:pt x="10855" y="419"/>
                    <a:pt x="11135" y="419"/>
                  </a:cubicBezTo>
                  <a:lnTo>
                    <a:pt x="12553" y="419"/>
                  </a:lnTo>
                  <a:cubicBezTo>
                    <a:pt x="12691" y="419"/>
                    <a:pt x="12804" y="529"/>
                    <a:pt x="12804" y="667"/>
                  </a:cubicBezTo>
                  <a:lnTo>
                    <a:pt x="12804" y="4806"/>
                  </a:lnTo>
                  <a:cubicBezTo>
                    <a:pt x="12797" y="4799"/>
                    <a:pt x="12790" y="4795"/>
                    <a:pt x="12779" y="4792"/>
                  </a:cubicBezTo>
                  <a:lnTo>
                    <a:pt x="12768" y="4784"/>
                  </a:lnTo>
                  <a:cubicBezTo>
                    <a:pt x="12761" y="4781"/>
                    <a:pt x="12750" y="4773"/>
                    <a:pt x="12742" y="4770"/>
                  </a:cubicBezTo>
                  <a:lnTo>
                    <a:pt x="12728" y="4766"/>
                  </a:lnTo>
                  <a:cubicBezTo>
                    <a:pt x="12720" y="4762"/>
                    <a:pt x="12709" y="4759"/>
                    <a:pt x="12699" y="4755"/>
                  </a:cubicBezTo>
                  <a:lnTo>
                    <a:pt x="12688" y="4751"/>
                  </a:lnTo>
                  <a:cubicBezTo>
                    <a:pt x="12655" y="4743"/>
                    <a:pt x="12620" y="4738"/>
                    <a:pt x="12585" y="4738"/>
                  </a:cubicBezTo>
                  <a:cubicBezTo>
                    <a:pt x="12547" y="4738"/>
                    <a:pt x="12509" y="4744"/>
                    <a:pt x="12473" y="4755"/>
                  </a:cubicBezTo>
                  <a:lnTo>
                    <a:pt x="12473" y="1195"/>
                  </a:lnTo>
                  <a:cubicBezTo>
                    <a:pt x="12473" y="948"/>
                    <a:pt x="12272" y="751"/>
                    <a:pt x="12028" y="751"/>
                  </a:cubicBezTo>
                  <a:lnTo>
                    <a:pt x="1192" y="751"/>
                  </a:lnTo>
                  <a:cubicBezTo>
                    <a:pt x="948" y="751"/>
                    <a:pt x="748" y="948"/>
                    <a:pt x="748" y="1195"/>
                  </a:cubicBezTo>
                  <a:lnTo>
                    <a:pt x="748" y="6661"/>
                  </a:lnTo>
                  <a:cubicBezTo>
                    <a:pt x="748" y="6905"/>
                    <a:pt x="948" y="7105"/>
                    <a:pt x="1192" y="7105"/>
                  </a:cubicBezTo>
                  <a:lnTo>
                    <a:pt x="10039" y="7105"/>
                  </a:lnTo>
                  <a:lnTo>
                    <a:pt x="9897" y="7269"/>
                  </a:lnTo>
                  <a:cubicBezTo>
                    <a:pt x="9886" y="7280"/>
                    <a:pt x="9875" y="7291"/>
                    <a:pt x="9868" y="7306"/>
                  </a:cubicBezTo>
                  <a:cubicBezTo>
                    <a:pt x="9864" y="7309"/>
                    <a:pt x="9860" y="7317"/>
                    <a:pt x="9857" y="7320"/>
                  </a:cubicBezTo>
                  <a:cubicBezTo>
                    <a:pt x="9853" y="7327"/>
                    <a:pt x="9849" y="7335"/>
                    <a:pt x="9842" y="7342"/>
                  </a:cubicBezTo>
                  <a:cubicBezTo>
                    <a:pt x="9838" y="7349"/>
                    <a:pt x="9838" y="7357"/>
                    <a:pt x="9835" y="7364"/>
                  </a:cubicBezTo>
                  <a:cubicBezTo>
                    <a:pt x="9831" y="7371"/>
                    <a:pt x="9827" y="7375"/>
                    <a:pt x="9824" y="7382"/>
                  </a:cubicBezTo>
                  <a:cubicBezTo>
                    <a:pt x="9824" y="7389"/>
                    <a:pt x="9820" y="7400"/>
                    <a:pt x="9817" y="7408"/>
                  </a:cubicBezTo>
                  <a:cubicBezTo>
                    <a:pt x="9813" y="7415"/>
                    <a:pt x="9813" y="7419"/>
                    <a:pt x="9813" y="7422"/>
                  </a:cubicBezTo>
                  <a:cubicBezTo>
                    <a:pt x="9809" y="7429"/>
                    <a:pt x="9809" y="7433"/>
                    <a:pt x="9809" y="7437"/>
                  </a:cubicBezTo>
                  <a:lnTo>
                    <a:pt x="668" y="7437"/>
                  </a:lnTo>
                  <a:cubicBezTo>
                    <a:pt x="529" y="7437"/>
                    <a:pt x="416" y="7324"/>
                    <a:pt x="416" y="7185"/>
                  </a:cubicBezTo>
                  <a:lnTo>
                    <a:pt x="416" y="6708"/>
                  </a:lnTo>
                  <a:cubicBezTo>
                    <a:pt x="416" y="6570"/>
                    <a:pt x="312" y="6500"/>
                    <a:pt x="208" y="6500"/>
                  </a:cubicBezTo>
                  <a:cubicBezTo>
                    <a:pt x="105" y="6500"/>
                    <a:pt x="1" y="6570"/>
                    <a:pt x="1" y="6708"/>
                  </a:cubicBezTo>
                  <a:lnTo>
                    <a:pt x="1" y="7185"/>
                  </a:lnTo>
                  <a:cubicBezTo>
                    <a:pt x="1" y="7553"/>
                    <a:pt x="300" y="7852"/>
                    <a:pt x="668" y="7852"/>
                  </a:cubicBezTo>
                  <a:lnTo>
                    <a:pt x="5003" y="7852"/>
                  </a:lnTo>
                  <a:lnTo>
                    <a:pt x="4916" y="8216"/>
                  </a:lnTo>
                  <a:lnTo>
                    <a:pt x="4071" y="8216"/>
                  </a:lnTo>
                  <a:cubicBezTo>
                    <a:pt x="3553" y="8216"/>
                    <a:pt x="3134" y="8636"/>
                    <a:pt x="3134" y="9153"/>
                  </a:cubicBezTo>
                  <a:cubicBezTo>
                    <a:pt x="3134" y="9269"/>
                    <a:pt x="3229" y="9361"/>
                    <a:pt x="3342" y="9361"/>
                  </a:cubicBezTo>
                  <a:lnTo>
                    <a:pt x="9878" y="9361"/>
                  </a:lnTo>
                  <a:cubicBezTo>
                    <a:pt x="9991" y="9361"/>
                    <a:pt x="10086" y="9269"/>
                    <a:pt x="10086" y="9153"/>
                  </a:cubicBezTo>
                  <a:cubicBezTo>
                    <a:pt x="10082" y="8636"/>
                    <a:pt x="9663" y="8216"/>
                    <a:pt x="9150" y="8216"/>
                  </a:cubicBezTo>
                  <a:lnTo>
                    <a:pt x="8304" y="8216"/>
                  </a:lnTo>
                  <a:lnTo>
                    <a:pt x="8217" y="7852"/>
                  </a:lnTo>
                  <a:lnTo>
                    <a:pt x="9984" y="7852"/>
                  </a:lnTo>
                  <a:lnTo>
                    <a:pt x="9988" y="7856"/>
                  </a:lnTo>
                  <a:lnTo>
                    <a:pt x="10440" y="8122"/>
                  </a:lnTo>
                  <a:lnTo>
                    <a:pt x="10389" y="8643"/>
                  </a:lnTo>
                  <a:cubicBezTo>
                    <a:pt x="10368" y="8870"/>
                    <a:pt x="10545" y="9064"/>
                    <a:pt x="10770" y="9064"/>
                  </a:cubicBezTo>
                  <a:cubicBezTo>
                    <a:pt x="10784" y="9064"/>
                    <a:pt x="10797" y="9063"/>
                    <a:pt x="10811" y="9062"/>
                  </a:cubicBezTo>
                  <a:lnTo>
                    <a:pt x="11332" y="9014"/>
                  </a:lnTo>
                  <a:lnTo>
                    <a:pt x="11598" y="9463"/>
                  </a:lnTo>
                  <a:cubicBezTo>
                    <a:pt x="11657" y="9565"/>
                    <a:pt x="11755" y="9630"/>
                    <a:pt x="11871" y="9648"/>
                  </a:cubicBezTo>
                  <a:cubicBezTo>
                    <a:pt x="11890" y="9652"/>
                    <a:pt x="11912" y="9656"/>
                    <a:pt x="11930" y="9656"/>
                  </a:cubicBezTo>
                  <a:cubicBezTo>
                    <a:pt x="12025" y="9656"/>
                    <a:pt x="12116" y="9619"/>
                    <a:pt x="12185" y="9557"/>
                  </a:cubicBezTo>
                  <a:lnTo>
                    <a:pt x="12578" y="9211"/>
                  </a:lnTo>
                  <a:lnTo>
                    <a:pt x="13059" y="9419"/>
                  </a:lnTo>
                  <a:cubicBezTo>
                    <a:pt x="13110" y="9441"/>
                    <a:pt x="13162" y="9452"/>
                    <a:pt x="13214" y="9452"/>
                  </a:cubicBezTo>
                  <a:cubicBezTo>
                    <a:pt x="13387" y="9452"/>
                    <a:pt x="13548" y="9332"/>
                    <a:pt x="13588" y="9149"/>
                  </a:cubicBezTo>
                  <a:lnTo>
                    <a:pt x="13701" y="8639"/>
                  </a:lnTo>
                  <a:lnTo>
                    <a:pt x="14214" y="8523"/>
                  </a:lnTo>
                  <a:cubicBezTo>
                    <a:pt x="14447" y="8472"/>
                    <a:pt x="14579" y="8216"/>
                    <a:pt x="14484" y="7994"/>
                  </a:cubicBezTo>
                  <a:lnTo>
                    <a:pt x="14273" y="7513"/>
                  </a:lnTo>
                  <a:lnTo>
                    <a:pt x="14622" y="7123"/>
                  </a:lnTo>
                  <a:cubicBezTo>
                    <a:pt x="14695" y="7036"/>
                    <a:pt x="14728" y="6919"/>
                    <a:pt x="14710" y="6806"/>
                  </a:cubicBezTo>
                  <a:cubicBezTo>
                    <a:pt x="14692" y="6693"/>
                    <a:pt x="14626" y="6591"/>
                    <a:pt x="14524" y="6533"/>
                  </a:cubicBezTo>
                  <a:lnTo>
                    <a:pt x="14076" y="6267"/>
                  </a:lnTo>
                  <a:lnTo>
                    <a:pt x="14123" y="5746"/>
                  </a:lnTo>
                  <a:cubicBezTo>
                    <a:pt x="14147" y="5519"/>
                    <a:pt x="13967" y="5325"/>
                    <a:pt x="13745" y="5325"/>
                  </a:cubicBezTo>
                  <a:cubicBezTo>
                    <a:pt x="13731" y="5325"/>
                    <a:pt x="13718" y="5326"/>
                    <a:pt x="13704" y="5327"/>
                  </a:cubicBezTo>
                  <a:lnTo>
                    <a:pt x="13220" y="5371"/>
                  </a:lnTo>
                  <a:lnTo>
                    <a:pt x="13220" y="667"/>
                  </a:lnTo>
                  <a:cubicBezTo>
                    <a:pt x="13220" y="299"/>
                    <a:pt x="12921" y="4"/>
                    <a:pt x="125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6072975" y="3141175"/>
              <a:ext cx="33075" cy="59700"/>
            </a:xfrm>
            <a:custGeom>
              <a:rect b="b" l="l" r="r" t="t"/>
              <a:pathLst>
                <a:path extrusionOk="0" h="2388" w="1323">
                  <a:moveTo>
                    <a:pt x="1177" y="0"/>
                  </a:moveTo>
                  <a:cubicBezTo>
                    <a:pt x="1133" y="0"/>
                    <a:pt x="1090" y="22"/>
                    <a:pt x="1071" y="62"/>
                  </a:cubicBezTo>
                  <a:lnTo>
                    <a:pt x="11" y="2208"/>
                  </a:lnTo>
                  <a:cubicBezTo>
                    <a:pt x="4" y="2223"/>
                    <a:pt x="0" y="2241"/>
                    <a:pt x="0" y="2256"/>
                  </a:cubicBezTo>
                  <a:cubicBezTo>
                    <a:pt x="4" y="2329"/>
                    <a:pt x="62" y="2387"/>
                    <a:pt x="135" y="2387"/>
                  </a:cubicBezTo>
                  <a:cubicBezTo>
                    <a:pt x="138" y="2387"/>
                    <a:pt x="141" y="2387"/>
                    <a:pt x="144" y="2387"/>
                  </a:cubicBezTo>
                  <a:cubicBezTo>
                    <a:pt x="188" y="2387"/>
                    <a:pt x="231" y="2362"/>
                    <a:pt x="252" y="2321"/>
                  </a:cubicBezTo>
                  <a:lnTo>
                    <a:pt x="1312" y="186"/>
                  </a:lnTo>
                  <a:cubicBezTo>
                    <a:pt x="1319" y="168"/>
                    <a:pt x="1323" y="150"/>
                    <a:pt x="1323" y="131"/>
                  </a:cubicBezTo>
                  <a:cubicBezTo>
                    <a:pt x="1316" y="59"/>
                    <a:pt x="1254" y="0"/>
                    <a:pt x="1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6062225" y="3144175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4"/>
                    <a:pt x="591" y="383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7" y="966"/>
                    <a:pt x="255" y="915"/>
                    <a:pt x="255" y="806"/>
                  </a:cubicBezTo>
                  <a:lnTo>
                    <a:pt x="255" y="383"/>
                  </a:lnTo>
                  <a:cubicBezTo>
                    <a:pt x="255" y="274"/>
                    <a:pt x="317" y="223"/>
                    <a:pt x="423" y="223"/>
                  </a:cubicBezTo>
                  <a:close/>
                  <a:moveTo>
                    <a:pt x="423" y="1"/>
                  </a:moveTo>
                  <a:cubicBezTo>
                    <a:pt x="182" y="1"/>
                    <a:pt x="0" y="103"/>
                    <a:pt x="0" y="379"/>
                  </a:cubicBezTo>
                  <a:lnTo>
                    <a:pt x="0" y="806"/>
                  </a:lnTo>
                  <a:cubicBezTo>
                    <a:pt x="0" y="1083"/>
                    <a:pt x="182" y="1185"/>
                    <a:pt x="423" y="1185"/>
                  </a:cubicBezTo>
                  <a:cubicBezTo>
                    <a:pt x="660" y="1185"/>
                    <a:pt x="838" y="1083"/>
                    <a:pt x="838" y="806"/>
                  </a:cubicBezTo>
                  <a:lnTo>
                    <a:pt x="838" y="383"/>
                  </a:lnTo>
                  <a:cubicBezTo>
                    <a:pt x="838" y="103"/>
                    <a:pt x="656" y="1"/>
                    <a:pt x="4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6095375" y="3168500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0"/>
                    <a:pt x="591" y="379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8" y="966"/>
                    <a:pt x="256" y="915"/>
                    <a:pt x="256" y="806"/>
                  </a:cubicBezTo>
                  <a:lnTo>
                    <a:pt x="256" y="379"/>
                  </a:lnTo>
                  <a:cubicBezTo>
                    <a:pt x="256" y="270"/>
                    <a:pt x="318" y="223"/>
                    <a:pt x="423" y="223"/>
                  </a:cubicBezTo>
                  <a:close/>
                  <a:moveTo>
                    <a:pt x="423" y="0"/>
                  </a:moveTo>
                  <a:cubicBezTo>
                    <a:pt x="183" y="0"/>
                    <a:pt x="1" y="102"/>
                    <a:pt x="1" y="379"/>
                  </a:cubicBezTo>
                  <a:lnTo>
                    <a:pt x="1" y="806"/>
                  </a:lnTo>
                  <a:cubicBezTo>
                    <a:pt x="1" y="1086"/>
                    <a:pt x="183" y="1185"/>
                    <a:pt x="423" y="1185"/>
                  </a:cubicBezTo>
                  <a:cubicBezTo>
                    <a:pt x="660" y="1185"/>
                    <a:pt x="839" y="1086"/>
                    <a:pt x="839" y="806"/>
                  </a:cubicBezTo>
                  <a:lnTo>
                    <a:pt x="839" y="379"/>
                  </a:lnTo>
                  <a:cubicBezTo>
                    <a:pt x="839" y="102"/>
                    <a:pt x="656" y="0"/>
                    <a:pt x="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19"/>
          <p:cNvSpPr txBox="1"/>
          <p:nvPr/>
        </p:nvSpPr>
        <p:spPr>
          <a:xfrm>
            <a:off x="382625" y="1200500"/>
            <a:ext cx="4980600" cy="3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Репозиторій </a:t>
            </a:r>
            <a:r>
              <a:rPr b="1"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SE-practice-template</a:t>
            </a: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— це база для розробки візуальної новели, яка знайомить користувачів зі спеціальністю. Ми створили структуру проекту, написали юніт-тести, підготували шаблони документації та зібрали всі необхідні матеріали. Основна увага — на документації, тестуванні та організації ресурсів.</a:t>
            </a:r>
            <a:r>
              <a:rPr lang="en" sz="22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 </a:t>
            </a:r>
            <a:endParaRPr b="1" sz="25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pic>
        <p:nvPicPr>
          <p:cNvPr id="303" name="Google Shape;3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2550" y="936163"/>
            <a:ext cx="3506675" cy="328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lin ang="5400012" scaled="0"/>
        </a:gra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0"/>
          <p:cNvSpPr txBox="1"/>
          <p:nvPr>
            <p:ph type="title"/>
          </p:nvPr>
        </p:nvSpPr>
        <p:spPr>
          <a:xfrm>
            <a:off x="538575" y="178725"/>
            <a:ext cx="80670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Тестувальник/Test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09" name="Google Shape;309;p20"/>
          <p:cNvSpPr/>
          <p:nvPr/>
        </p:nvSpPr>
        <p:spPr>
          <a:xfrm>
            <a:off x="5808775" y="4358050"/>
            <a:ext cx="3014400" cy="4071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Без’язичний Р.М., Соколіков Є.С</a:t>
            </a:r>
            <a:endParaRPr sz="15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10" name="Google Shape;310;p20"/>
          <p:cNvSpPr/>
          <p:nvPr/>
        </p:nvSpPr>
        <p:spPr>
          <a:xfrm>
            <a:off x="5314816" y="4409967"/>
            <a:ext cx="347484" cy="303262"/>
          </a:xfrm>
          <a:custGeom>
            <a:rect b="b" l="l" r="r" t="t"/>
            <a:pathLst>
              <a:path extrusionOk="0" h="4113" w="5250">
                <a:moveTo>
                  <a:pt x="1845" y="4112"/>
                </a:moveTo>
                <a:lnTo>
                  <a:pt x="205" y="2473"/>
                </a:lnTo>
                <a:lnTo>
                  <a:pt x="205" y="2473"/>
                </a:lnTo>
                <a:cubicBezTo>
                  <a:pt x="0" y="2267"/>
                  <a:pt x="0" y="1935"/>
                  <a:pt x="205" y="1730"/>
                </a:cubicBezTo>
                <a:lnTo>
                  <a:pt x="205" y="1730"/>
                </a:lnTo>
                <a:cubicBezTo>
                  <a:pt x="410" y="1524"/>
                  <a:pt x="743" y="1524"/>
                  <a:pt x="948" y="1730"/>
                </a:cubicBezTo>
                <a:lnTo>
                  <a:pt x="1849" y="2630"/>
                </a:lnTo>
                <a:lnTo>
                  <a:pt x="4302" y="205"/>
                </a:lnTo>
                <a:lnTo>
                  <a:pt x="4302" y="205"/>
                </a:lnTo>
                <a:cubicBezTo>
                  <a:pt x="4508" y="0"/>
                  <a:pt x="4841" y="2"/>
                  <a:pt x="5045" y="209"/>
                </a:cubicBezTo>
                <a:lnTo>
                  <a:pt x="5045" y="209"/>
                </a:lnTo>
                <a:cubicBezTo>
                  <a:pt x="5249" y="415"/>
                  <a:pt x="5247" y="748"/>
                  <a:pt x="5041" y="952"/>
                </a:cubicBezTo>
                <a:lnTo>
                  <a:pt x="1845" y="4112"/>
                </a:lnTo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311" name="Google Shape;311;p20"/>
          <p:cNvGrpSpPr/>
          <p:nvPr/>
        </p:nvGrpSpPr>
        <p:grpSpPr>
          <a:xfrm>
            <a:off x="7199069" y="250165"/>
            <a:ext cx="673226" cy="441352"/>
            <a:chOff x="5783025" y="2990150"/>
            <a:chExt cx="368225" cy="241400"/>
          </a:xfrm>
        </p:grpSpPr>
        <p:sp>
          <p:nvSpPr>
            <p:cNvPr id="312" name="Google Shape;312;p20"/>
            <p:cNvSpPr/>
            <p:nvPr/>
          </p:nvSpPr>
          <p:spPr>
            <a:xfrm>
              <a:off x="5783025" y="2990150"/>
              <a:ext cx="248150" cy="136475"/>
            </a:xfrm>
            <a:custGeom>
              <a:rect b="b" l="l" r="r" t="t"/>
              <a:pathLst>
                <a:path extrusionOk="0" h="5459" w="9926">
                  <a:moveTo>
                    <a:pt x="668" y="0"/>
                  </a:moveTo>
                  <a:cubicBezTo>
                    <a:pt x="300" y="0"/>
                    <a:pt x="1" y="299"/>
                    <a:pt x="1" y="663"/>
                  </a:cubicBezTo>
                  <a:lnTo>
                    <a:pt x="1" y="5251"/>
                  </a:lnTo>
                  <a:cubicBezTo>
                    <a:pt x="1" y="5389"/>
                    <a:pt x="105" y="5458"/>
                    <a:pt x="208" y="5458"/>
                  </a:cubicBezTo>
                  <a:cubicBezTo>
                    <a:pt x="312" y="5458"/>
                    <a:pt x="416" y="5389"/>
                    <a:pt x="416" y="5251"/>
                  </a:cubicBezTo>
                  <a:lnTo>
                    <a:pt x="416" y="667"/>
                  </a:lnTo>
                  <a:cubicBezTo>
                    <a:pt x="416" y="529"/>
                    <a:pt x="529" y="419"/>
                    <a:pt x="668" y="419"/>
                  </a:cubicBezTo>
                  <a:lnTo>
                    <a:pt x="9649" y="419"/>
                  </a:lnTo>
                  <a:cubicBezTo>
                    <a:pt x="9926" y="419"/>
                    <a:pt x="9926" y="0"/>
                    <a:pt x="96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0"/>
            <p:cNvSpPr/>
            <p:nvPr/>
          </p:nvSpPr>
          <p:spPr>
            <a:xfrm>
              <a:off x="5783025" y="2990150"/>
              <a:ext cx="368225" cy="241400"/>
            </a:xfrm>
            <a:custGeom>
              <a:rect b="b" l="l" r="r" t="t"/>
              <a:pathLst>
                <a:path extrusionOk="0" h="9656" w="14729">
                  <a:moveTo>
                    <a:pt x="12028" y="1166"/>
                  </a:moveTo>
                  <a:cubicBezTo>
                    <a:pt x="12043" y="1166"/>
                    <a:pt x="12054" y="1181"/>
                    <a:pt x="12054" y="1195"/>
                  </a:cubicBezTo>
                  <a:lnTo>
                    <a:pt x="12054" y="5079"/>
                  </a:lnTo>
                  <a:lnTo>
                    <a:pt x="11937" y="5185"/>
                  </a:lnTo>
                  <a:lnTo>
                    <a:pt x="11456" y="4974"/>
                  </a:lnTo>
                  <a:cubicBezTo>
                    <a:pt x="11408" y="4953"/>
                    <a:pt x="11357" y="4943"/>
                    <a:pt x="11306" y="4943"/>
                  </a:cubicBezTo>
                  <a:cubicBezTo>
                    <a:pt x="11205" y="4943"/>
                    <a:pt x="11106" y="4982"/>
                    <a:pt x="11033" y="5054"/>
                  </a:cubicBezTo>
                  <a:lnTo>
                    <a:pt x="11026" y="5061"/>
                  </a:lnTo>
                  <a:lnTo>
                    <a:pt x="11015" y="5072"/>
                  </a:lnTo>
                  <a:cubicBezTo>
                    <a:pt x="10972" y="5119"/>
                    <a:pt x="10942" y="5181"/>
                    <a:pt x="10928" y="5243"/>
                  </a:cubicBezTo>
                  <a:lnTo>
                    <a:pt x="10815" y="5757"/>
                  </a:lnTo>
                  <a:lnTo>
                    <a:pt x="10301" y="5870"/>
                  </a:lnTo>
                  <a:cubicBezTo>
                    <a:pt x="10239" y="5885"/>
                    <a:pt x="10181" y="5914"/>
                    <a:pt x="10130" y="5958"/>
                  </a:cubicBezTo>
                  <a:lnTo>
                    <a:pt x="10119" y="5968"/>
                  </a:lnTo>
                  <a:lnTo>
                    <a:pt x="10112" y="5976"/>
                  </a:lnTo>
                  <a:cubicBezTo>
                    <a:pt x="10002" y="6085"/>
                    <a:pt x="9970" y="6253"/>
                    <a:pt x="10031" y="6398"/>
                  </a:cubicBezTo>
                  <a:lnTo>
                    <a:pt x="10159" y="6690"/>
                  </a:lnTo>
                  <a:lnTo>
                    <a:pt x="1192" y="6690"/>
                  </a:lnTo>
                  <a:cubicBezTo>
                    <a:pt x="1178" y="6690"/>
                    <a:pt x="1163" y="6675"/>
                    <a:pt x="1163" y="6661"/>
                  </a:cubicBezTo>
                  <a:lnTo>
                    <a:pt x="1163" y="1195"/>
                  </a:lnTo>
                  <a:cubicBezTo>
                    <a:pt x="1163" y="1181"/>
                    <a:pt x="1178" y="1166"/>
                    <a:pt x="1192" y="1166"/>
                  </a:cubicBezTo>
                  <a:close/>
                  <a:moveTo>
                    <a:pt x="7791" y="7852"/>
                  </a:moveTo>
                  <a:lnTo>
                    <a:pt x="7874" y="8216"/>
                  </a:lnTo>
                  <a:lnTo>
                    <a:pt x="5346" y="8216"/>
                  </a:lnTo>
                  <a:lnTo>
                    <a:pt x="5430" y="7852"/>
                  </a:lnTo>
                  <a:close/>
                  <a:moveTo>
                    <a:pt x="9150" y="8636"/>
                  </a:moveTo>
                  <a:cubicBezTo>
                    <a:pt x="9354" y="8636"/>
                    <a:pt x="9543" y="8756"/>
                    <a:pt x="9623" y="8945"/>
                  </a:cubicBezTo>
                  <a:lnTo>
                    <a:pt x="3597" y="8945"/>
                  </a:lnTo>
                  <a:cubicBezTo>
                    <a:pt x="3677" y="8756"/>
                    <a:pt x="3867" y="8636"/>
                    <a:pt x="4071" y="8636"/>
                  </a:cubicBezTo>
                  <a:close/>
                  <a:moveTo>
                    <a:pt x="12582" y="5170"/>
                  </a:moveTo>
                  <a:lnTo>
                    <a:pt x="12699" y="5371"/>
                  </a:lnTo>
                  <a:lnTo>
                    <a:pt x="12833" y="5604"/>
                  </a:lnTo>
                  <a:cubicBezTo>
                    <a:pt x="12903" y="5724"/>
                    <a:pt x="13031" y="5795"/>
                    <a:pt x="13167" y="5795"/>
                  </a:cubicBezTo>
                  <a:cubicBezTo>
                    <a:pt x="13180" y="5795"/>
                    <a:pt x="13192" y="5795"/>
                    <a:pt x="13205" y="5794"/>
                  </a:cubicBezTo>
                  <a:lnTo>
                    <a:pt x="13704" y="5746"/>
                  </a:lnTo>
                  <a:lnTo>
                    <a:pt x="13704" y="5746"/>
                  </a:lnTo>
                  <a:lnTo>
                    <a:pt x="13657" y="6245"/>
                  </a:lnTo>
                  <a:cubicBezTo>
                    <a:pt x="13642" y="6395"/>
                    <a:pt x="13715" y="6537"/>
                    <a:pt x="13843" y="6613"/>
                  </a:cubicBezTo>
                  <a:lnTo>
                    <a:pt x="14280" y="6872"/>
                  </a:lnTo>
                  <a:lnTo>
                    <a:pt x="13945" y="7255"/>
                  </a:lnTo>
                  <a:cubicBezTo>
                    <a:pt x="13846" y="7368"/>
                    <a:pt x="13821" y="7528"/>
                    <a:pt x="13879" y="7666"/>
                  </a:cubicBezTo>
                  <a:lnTo>
                    <a:pt x="14083" y="8129"/>
                  </a:lnTo>
                  <a:lnTo>
                    <a:pt x="13588" y="8238"/>
                  </a:lnTo>
                  <a:cubicBezTo>
                    <a:pt x="13442" y="8271"/>
                    <a:pt x="13329" y="8384"/>
                    <a:pt x="13296" y="8530"/>
                  </a:cubicBezTo>
                  <a:lnTo>
                    <a:pt x="13187" y="9025"/>
                  </a:lnTo>
                  <a:lnTo>
                    <a:pt x="12724" y="8821"/>
                  </a:lnTo>
                  <a:cubicBezTo>
                    <a:pt x="12675" y="8801"/>
                    <a:pt x="12623" y="8790"/>
                    <a:pt x="12571" y="8790"/>
                  </a:cubicBezTo>
                  <a:cubicBezTo>
                    <a:pt x="12477" y="8790"/>
                    <a:pt x="12385" y="8824"/>
                    <a:pt x="12312" y="8887"/>
                  </a:cubicBezTo>
                  <a:lnTo>
                    <a:pt x="11933" y="9222"/>
                  </a:lnTo>
                  <a:lnTo>
                    <a:pt x="11678" y="8789"/>
                  </a:lnTo>
                  <a:cubicBezTo>
                    <a:pt x="11609" y="8668"/>
                    <a:pt x="11482" y="8595"/>
                    <a:pt x="11347" y="8595"/>
                  </a:cubicBezTo>
                  <a:lnTo>
                    <a:pt x="11310" y="8595"/>
                  </a:lnTo>
                  <a:lnTo>
                    <a:pt x="10808" y="8646"/>
                  </a:lnTo>
                  <a:lnTo>
                    <a:pt x="10859" y="8144"/>
                  </a:lnTo>
                  <a:cubicBezTo>
                    <a:pt x="10869" y="7994"/>
                    <a:pt x="10797" y="7852"/>
                    <a:pt x="10669" y="7776"/>
                  </a:cubicBezTo>
                  <a:lnTo>
                    <a:pt x="10232" y="7521"/>
                  </a:lnTo>
                  <a:lnTo>
                    <a:pt x="10567" y="7142"/>
                  </a:lnTo>
                  <a:cubicBezTo>
                    <a:pt x="10644" y="7054"/>
                    <a:pt x="10680" y="6938"/>
                    <a:pt x="10658" y="6821"/>
                  </a:cubicBezTo>
                  <a:lnTo>
                    <a:pt x="10658" y="6817"/>
                  </a:lnTo>
                  <a:cubicBezTo>
                    <a:pt x="10658" y="6803"/>
                    <a:pt x="10655" y="6788"/>
                    <a:pt x="10651" y="6774"/>
                  </a:cubicBezTo>
                  <a:lnTo>
                    <a:pt x="10651" y="6766"/>
                  </a:lnTo>
                  <a:cubicBezTo>
                    <a:pt x="10647" y="6755"/>
                    <a:pt x="10640" y="6741"/>
                    <a:pt x="10636" y="6726"/>
                  </a:cubicBezTo>
                  <a:lnTo>
                    <a:pt x="10432" y="6264"/>
                  </a:lnTo>
                  <a:lnTo>
                    <a:pt x="10928" y="6154"/>
                  </a:lnTo>
                  <a:cubicBezTo>
                    <a:pt x="11074" y="6121"/>
                    <a:pt x="11186" y="6009"/>
                    <a:pt x="11219" y="5863"/>
                  </a:cubicBezTo>
                  <a:lnTo>
                    <a:pt x="11329" y="5367"/>
                  </a:lnTo>
                  <a:lnTo>
                    <a:pt x="11791" y="5568"/>
                  </a:lnTo>
                  <a:cubicBezTo>
                    <a:pt x="11841" y="5589"/>
                    <a:pt x="11893" y="5600"/>
                    <a:pt x="11945" y="5600"/>
                  </a:cubicBezTo>
                  <a:cubicBezTo>
                    <a:pt x="12017" y="5600"/>
                    <a:pt x="12087" y="5580"/>
                    <a:pt x="12148" y="5542"/>
                  </a:cubicBezTo>
                  <a:cubicBezTo>
                    <a:pt x="12170" y="5531"/>
                    <a:pt x="12185" y="5520"/>
                    <a:pt x="12203" y="5506"/>
                  </a:cubicBezTo>
                  <a:lnTo>
                    <a:pt x="12582" y="5170"/>
                  </a:lnTo>
                  <a:close/>
                  <a:moveTo>
                    <a:pt x="11135" y="0"/>
                  </a:moveTo>
                  <a:cubicBezTo>
                    <a:pt x="10855" y="0"/>
                    <a:pt x="10855" y="419"/>
                    <a:pt x="11135" y="419"/>
                  </a:cubicBezTo>
                  <a:lnTo>
                    <a:pt x="12553" y="419"/>
                  </a:lnTo>
                  <a:cubicBezTo>
                    <a:pt x="12691" y="419"/>
                    <a:pt x="12804" y="529"/>
                    <a:pt x="12804" y="667"/>
                  </a:cubicBezTo>
                  <a:lnTo>
                    <a:pt x="12804" y="4806"/>
                  </a:lnTo>
                  <a:cubicBezTo>
                    <a:pt x="12797" y="4799"/>
                    <a:pt x="12790" y="4795"/>
                    <a:pt x="12779" y="4792"/>
                  </a:cubicBezTo>
                  <a:lnTo>
                    <a:pt x="12768" y="4784"/>
                  </a:lnTo>
                  <a:cubicBezTo>
                    <a:pt x="12761" y="4781"/>
                    <a:pt x="12750" y="4773"/>
                    <a:pt x="12742" y="4770"/>
                  </a:cubicBezTo>
                  <a:lnTo>
                    <a:pt x="12728" y="4766"/>
                  </a:lnTo>
                  <a:cubicBezTo>
                    <a:pt x="12720" y="4762"/>
                    <a:pt x="12709" y="4759"/>
                    <a:pt x="12699" y="4755"/>
                  </a:cubicBezTo>
                  <a:lnTo>
                    <a:pt x="12688" y="4751"/>
                  </a:lnTo>
                  <a:cubicBezTo>
                    <a:pt x="12655" y="4743"/>
                    <a:pt x="12620" y="4738"/>
                    <a:pt x="12585" y="4738"/>
                  </a:cubicBezTo>
                  <a:cubicBezTo>
                    <a:pt x="12547" y="4738"/>
                    <a:pt x="12509" y="4744"/>
                    <a:pt x="12473" y="4755"/>
                  </a:cubicBezTo>
                  <a:lnTo>
                    <a:pt x="12473" y="1195"/>
                  </a:lnTo>
                  <a:cubicBezTo>
                    <a:pt x="12473" y="948"/>
                    <a:pt x="12272" y="751"/>
                    <a:pt x="12028" y="751"/>
                  </a:cubicBezTo>
                  <a:lnTo>
                    <a:pt x="1192" y="751"/>
                  </a:lnTo>
                  <a:cubicBezTo>
                    <a:pt x="948" y="751"/>
                    <a:pt x="748" y="948"/>
                    <a:pt x="748" y="1195"/>
                  </a:cubicBezTo>
                  <a:lnTo>
                    <a:pt x="748" y="6661"/>
                  </a:lnTo>
                  <a:cubicBezTo>
                    <a:pt x="748" y="6905"/>
                    <a:pt x="948" y="7105"/>
                    <a:pt x="1192" y="7105"/>
                  </a:cubicBezTo>
                  <a:lnTo>
                    <a:pt x="10039" y="7105"/>
                  </a:lnTo>
                  <a:lnTo>
                    <a:pt x="9897" y="7269"/>
                  </a:lnTo>
                  <a:cubicBezTo>
                    <a:pt x="9886" y="7280"/>
                    <a:pt x="9875" y="7291"/>
                    <a:pt x="9868" y="7306"/>
                  </a:cubicBezTo>
                  <a:cubicBezTo>
                    <a:pt x="9864" y="7309"/>
                    <a:pt x="9860" y="7317"/>
                    <a:pt x="9857" y="7320"/>
                  </a:cubicBezTo>
                  <a:cubicBezTo>
                    <a:pt x="9853" y="7327"/>
                    <a:pt x="9849" y="7335"/>
                    <a:pt x="9842" y="7342"/>
                  </a:cubicBezTo>
                  <a:cubicBezTo>
                    <a:pt x="9838" y="7349"/>
                    <a:pt x="9838" y="7357"/>
                    <a:pt x="9835" y="7364"/>
                  </a:cubicBezTo>
                  <a:cubicBezTo>
                    <a:pt x="9831" y="7371"/>
                    <a:pt x="9827" y="7375"/>
                    <a:pt x="9824" y="7382"/>
                  </a:cubicBezTo>
                  <a:cubicBezTo>
                    <a:pt x="9824" y="7389"/>
                    <a:pt x="9820" y="7400"/>
                    <a:pt x="9817" y="7408"/>
                  </a:cubicBezTo>
                  <a:cubicBezTo>
                    <a:pt x="9813" y="7415"/>
                    <a:pt x="9813" y="7419"/>
                    <a:pt x="9813" y="7422"/>
                  </a:cubicBezTo>
                  <a:cubicBezTo>
                    <a:pt x="9809" y="7429"/>
                    <a:pt x="9809" y="7433"/>
                    <a:pt x="9809" y="7437"/>
                  </a:cubicBezTo>
                  <a:lnTo>
                    <a:pt x="668" y="7437"/>
                  </a:lnTo>
                  <a:cubicBezTo>
                    <a:pt x="529" y="7437"/>
                    <a:pt x="416" y="7324"/>
                    <a:pt x="416" y="7185"/>
                  </a:cubicBezTo>
                  <a:lnTo>
                    <a:pt x="416" y="6708"/>
                  </a:lnTo>
                  <a:cubicBezTo>
                    <a:pt x="416" y="6570"/>
                    <a:pt x="312" y="6500"/>
                    <a:pt x="208" y="6500"/>
                  </a:cubicBezTo>
                  <a:cubicBezTo>
                    <a:pt x="105" y="6500"/>
                    <a:pt x="1" y="6570"/>
                    <a:pt x="1" y="6708"/>
                  </a:cubicBezTo>
                  <a:lnTo>
                    <a:pt x="1" y="7185"/>
                  </a:lnTo>
                  <a:cubicBezTo>
                    <a:pt x="1" y="7553"/>
                    <a:pt x="300" y="7852"/>
                    <a:pt x="668" y="7852"/>
                  </a:cubicBezTo>
                  <a:lnTo>
                    <a:pt x="5003" y="7852"/>
                  </a:lnTo>
                  <a:lnTo>
                    <a:pt x="4916" y="8216"/>
                  </a:lnTo>
                  <a:lnTo>
                    <a:pt x="4071" y="8216"/>
                  </a:lnTo>
                  <a:cubicBezTo>
                    <a:pt x="3553" y="8216"/>
                    <a:pt x="3134" y="8636"/>
                    <a:pt x="3134" y="9153"/>
                  </a:cubicBezTo>
                  <a:cubicBezTo>
                    <a:pt x="3134" y="9269"/>
                    <a:pt x="3229" y="9361"/>
                    <a:pt x="3342" y="9361"/>
                  </a:cubicBezTo>
                  <a:lnTo>
                    <a:pt x="9878" y="9361"/>
                  </a:lnTo>
                  <a:cubicBezTo>
                    <a:pt x="9991" y="9361"/>
                    <a:pt x="10086" y="9269"/>
                    <a:pt x="10086" y="9153"/>
                  </a:cubicBezTo>
                  <a:cubicBezTo>
                    <a:pt x="10082" y="8636"/>
                    <a:pt x="9663" y="8216"/>
                    <a:pt x="9150" y="8216"/>
                  </a:cubicBezTo>
                  <a:lnTo>
                    <a:pt x="8304" y="8216"/>
                  </a:lnTo>
                  <a:lnTo>
                    <a:pt x="8217" y="7852"/>
                  </a:lnTo>
                  <a:lnTo>
                    <a:pt x="9984" y="7852"/>
                  </a:lnTo>
                  <a:lnTo>
                    <a:pt x="9988" y="7856"/>
                  </a:lnTo>
                  <a:lnTo>
                    <a:pt x="10440" y="8122"/>
                  </a:lnTo>
                  <a:lnTo>
                    <a:pt x="10389" y="8643"/>
                  </a:lnTo>
                  <a:cubicBezTo>
                    <a:pt x="10368" y="8870"/>
                    <a:pt x="10545" y="9064"/>
                    <a:pt x="10770" y="9064"/>
                  </a:cubicBezTo>
                  <a:cubicBezTo>
                    <a:pt x="10784" y="9064"/>
                    <a:pt x="10797" y="9063"/>
                    <a:pt x="10811" y="9062"/>
                  </a:cubicBezTo>
                  <a:lnTo>
                    <a:pt x="11332" y="9014"/>
                  </a:lnTo>
                  <a:lnTo>
                    <a:pt x="11598" y="9463"/>
                  </a:lnTo>
                  <a:cubicBezTo>
                    <a:pt x="11657" y="9565"/>
                    <a:pt x="11755" y="9630"/>
                    <a:pt x="11871" y="9648"/>
                  </a:cubicBezTo>
                  <a:cubicBezTo>
                    <a:pt x="11890" y="9652"/>
                    <a:pt x="11912" y="9656"/>
                    <a:pt x="11930" y="9656"/>
                  </a:cubicBezTo>
                  <a:cubicBezTo>
                    <a:pt x="12025" y="9656"/>
                    <a:pt x="12116" y="9619"/>
                    <a:pt x="12185" y="9557"/>
                  </a:cubicBezTo>
                  <a:lnTo>
                    <a:pt x="12578" y="9211"/>
                  </a:lnTo>
                  <a:lnTo>
                    <a:pt x="13059" y="9419"/>
                  </a:lnTo>
                  <a:cubicBezTo>
                    <a:pt x="13110" y="9441"/>
                    <a:pt x="13162" y="9452"/>
                    <a:pt x="13214" y="9452"/>
                  </a:cubicBezTo>
                  <a:cubicBezTo>
                    <a:pt x="13387" y="9452"/>
                    <a:pt x="13548" y="9332"/>
                    <a:pt x="13588" y="9149"/>
                  </a:cubicBezTo>
                  <a:lnTo>
                    <a:pt x="13701" y="8639"/>
                  </a:lnTo>
                  <a:lnTo>
                    <a:pt x="14214" y="8523"/>
                  </a:lnTo>
                  <a:cubicBezTo>
                    <a:pt x="14447" y="8472"/>
                    <a:pt x="14579" y="8216"/>
                    <a:pt x="14484" y="7994"/>
                  </a:cubicBezTo>
                  <a:lnTo>
                    <a:pt x="14273" y="7513"/>
                  </a:lnTo>
                  <a:lnTo>
                    <a:pt x="14622" y="7123"/>
                  </a:lnTo>
                  <a:cubicBezTo>
                    <a:pt x="14695" y="7036"/>
                    <a:pt x="14728" y="6919"/>
                    <a:pt x="14710" y="6806"/>
                  </a:cubicBezTo>
                  <a:cubicBezTo>
                    <a:pt x="14692" y="6693"/>
                    <a:pt x="14626" y="6591"/>
                    <a:pt x="14524" y="6533"/>
                  </a:cubicBezTo>
                  <a:lnTo>
                    <a:pt x="14076" y="6267"/>
                  </a:lnTo>
                  <a:lnTo>
                    <a:pt x="14123" y="5746"/>
                  </a:lnTo>
                  <a:cubicBezTo>
                    <a:pt x="14147" y="5519"/>
                    <a:pt x="13967" y="5325"/>
                    <a:pt x="13745" y="5325"/>
                  </a:cubicBezTo>
                  <a:cubicBezTo>
                    <a:pt x="13731" y="5325"/>
                    <a:pt x="13718" y="5326"/>
                    <a:pt x="13704" y="5327"/>
                  </a:cubicBezTo>
                  <a:lnTo>
                    <a:pt x="13220" y="5371"/>
                  </a:lnTo>
                  <a:lnTo>
                    <a:pt x="13220" y="667"/>
                  </a:lnTo>
                  <a:cubicBezTo>
                    <a:pt x="13220" y="299"/>
                    <a:pt x="12921" y="4"/>
                    <a:pt x="125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0"/>
            <p:cNvSpPr/>
            <p:nvPr/>
          </p:nvSpPr>
          <p:spPr>
            <a:xfrm>
              <a:off x="6072975" y="3141175"/>
              <a:ext cx="33075" cy="59700"/>
            </a:xfrm>
            <a:custGeom>
              <a:rect b="b" l="l" r="r" t="t"/>
              <a:pathLst>
                <a:path extrusionOk="0" h="2388" w="1323">
                  <a:moveTo>
                    <a:pt x="1177" y="0"/>
                  </a:moveTo>
                  <a:cubicBezTo>
                    <a:pt x="1133" y="0"/>
                    <a:pt x="1090" y="22"/>
                    <a:pt x="1071" y="62"/>
                  </a:cubicBezTo>
                  <a:lnTo>
                    <a:pt x="11" y="2208"/>
                  </a:lnTo>
                  <a:cubicBezTo>
                    <a:pt x="4" y="2223"/>
                    <a:pt x="0" y="2241"/>
                    <a:pt x="0" y="2256"/>
                  </a:cubicBezTo>
                  <a:cubicBezTo>
                    <a:pt x="4" y="2329"/>
                    <a:pt x="62" y="2387"/>
                    <a:pt x="135" y="2387"/>
                  </a:cubicBezTo>
                  <a:cubicBezTo>
                    <a:pt x="138" y="2387"/>
                    <a:pt x="141" y="2387"/>
                    <a:pt x="144" y="2387"/>
                  </a:cubicBezTo>
                  <a:cubicBezTo>
                    <a:pt x="188" y="2387"/>
                    <a:pt x="231" y="2362"/>
                    <a:pt x="252" y="2321"/>
                  </a:cubicBezTo>
                  <a:lnTo>
                    <a:pt x="1312" y="186"/>
                  </a:lnTo>
                  <a:cubicBezTo>
                    <a:pt x="1319" y="168"/>
                    <a:pt x="1323" y="150"/>
                    <a:pt x="1323" y="131"/>
                  </a:cubicBezTo>
                  <a:cubicBezTo>
                    <a:pt x="1316" y="59"/>
                    <a:pt x="1254" y="0"/>
                    <a:pt x="1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0"/>
            <p:cNvSpPr/>
            <p:nvPr/>
          </p:nvSpPr>
          <p:spPr>
            <a:xfrm>
              <a:off x="6062225" y="3144175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4"/>
                    <a:pt x="591" y="383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7" y="966"/>
                    <a:pt x="255" y="915"/>
                    <a:pt x="255" y="806"/>
                  </a:cubicBezTo>
                  <a:lnTo>
                    <a:pt x="255" y="383"/>
                  </a:lnTo>
                  <a:cubicBezTo>
                    <a:pt x="255" y="274"/>
                    <a:pt x="317" y="223"/>
                    <a:pt x="423" y="223"/>
                  </a:cubicBezTo>
                  <a:close/>
                  <a:moveTo>
                    <a:pt x="423" y="1"/>
                  </a:moveTo>
                  <a:cubicBezTo>
                    <a:pt x="182" y="1"/>
                    <a:pt x="0" y="103"/>
                    <a:pt x="0" y="379"/>
                  </a:cubicBezTo>
                  <a:lnTo>
                    <a:pt x="0" y="806"/>
                  </a:lnTo>
                  <a:cubicBezTo>
                    <a:pt x="0" y="1083"/>
                    <a:pt x="182" y="1185"/>
                    <a:pt x="423" y="1185"/>
                  </a:cubicBezTo>
                  <a:cubicBezTo>
                    <a:pt x="660" y="1185"/>
                    <a:pt x="838" y="1083"/>
                    <a:pt x="838" y="806"/>
                  </a:cubicBezTo>
                  <a:lnTo>
                    <a:pt x="838" y="383"/>
                  </a:lnTo>
                  <a:cubicBezTo>
                    <a:pt x="838" y="103"/>
                    <a:pt x="656" y="1"/>
                    <a:pt x="4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0"/>
            <p:cNvSpPr/>
            <p:nvPr/>
          </p:nvSpPr>
          <p:spPr>
            <a:xfrm>
              <a:off x="6095375" y="3168500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0"/>
                    <a:pt x="591" y="379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8" y="966"/>
                    <a:pt x="256" y="915"/>
                    <a:pt x="256" y="806"/>
                  </a:cubicBezTo>
                  <a:lnTo>
                    <a:pt x="256" y="379"/>
                  </a:lnTo>
                  <a:cubicBezTo>
                    <a:pt x="256" y="270"/>
                    <a:pt x="318" y="223"/>
                    <a:pt x="423" y="223"/>
                  </a:cubicBezTo>
                  <a:close/>
                  <a:moveTo>
                    <a:pt x="423" y="0"/>
                  </a:moveTo>
                  <a:cubicBezTo>
                    <a:pt x="183" y="0"/>
                    <a:pt x="1" y="102"/>
                    <a:pt x="1" y="379"/>
                  </a:cubicBezTo>
                  <a:lnTo>
                    <a:pt x="1" y="806"/>
                  </a:lnTo>
                  <a:cubicBezTo>
                    <a:pt x="1" y="1086"/>
                    <a:pt x="183" y="1185"/>
                    <a:pt x="423" y="1185"/>
                  </a:cubicBezTo>
                  <a:cubicBezTo>
                    <a:pt x="660" y="1185"/>
                    <a:pt x="839" y="1086"/>
                    <a:pt x="839" y="806"/>
                  </a:cubicBezTo>
                  <a:lnTo>
                    <a:pt x="839" y="379"/>
                  </a:lnTo>
                  <a:cubicBezTo>
                    <a:pt x="839" y="102"/>
                    <a:pt x="656" y="0"/>
                    <a:pt x="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" name="Google Shape;317;p20"/>
          <p:cNvSpPr txBox="1"/>
          <p:nvPr/>
        </p:nvSpPr>
        <p:spPr>
          <a:xfrm>
            <a:off x="217100" y="1181500"/>
            <a:ext cx="4807200" cy="29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Модульне тестування, Функціональне тестування, Тестування продуктивності: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○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Для перевірки компонентів та </a:t>
            </a: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продуктивності </a:t>
            </a: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гри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Бета-тестування: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ssion One"/>
              <a:buChar char="○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Оцінка зручності та ефективності взаємодії користувача з грою.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8" name="Google Shape;318;p20" title="ProfilerQues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1950" y="1181501"/>
            <a:ext cx="3851351" cy="273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D29AA"/>
            </a:gs>
            <a:gs pos="100000">
              <a:srgbClr val="1E123D"/>
            </a:gs>
          </a:gsLst>
          <a:lin ang="5400012" scaled="0"/>
        </a:gra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1"/>
          <p:cNvSpPr txBox="1"/>
          <p:nvPr>
            <p:ph type="title"/>
          </p:nvPr>
        </p:nvSpPr>
        <p:spPr>
          <a:xfrm>
            <a:off x="538575" y="208525"/>
            <a:ext cx="8067000" cy="5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UX-спеціаліст/User Experience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24" name="Google Shape;324;p21"/>
          <p:cNvSpPr/>
          <p:nvPr/>
        </p:nvSpPr>
        <p:spPr>
          <a:xfrm>
            <a:off x="6190650" y="4358050"/>
            <a:ext cx="2511000" cy="4071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Passion One"/>
                <a:ea typeface="Passion One"/>
                <a:cs typeface="Passion One"/>
                <a:sym typeface="Passion One"/>
              </a:rPr>
              <a:t>Яковлев І.М. Чугунов Н.О.</a:t>
            </a:r>
            <a:endParaRPr sz="1500">
              <a:solidFill>
                <a:srgbClr val="FFFFFF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25" name="Google Shape;325;p21"/>
          <p:cNvSpPr/>
          <p:nvPr/>
        </p:nvSpPr>
        <p:spPr>
          <a:xfrm>
            <a:off x="5678441" y="4409967"/>
            <a:ext cx="347484" cy="303262"/>
          </a:xfrm>
          <a:custGeom>
            <a:rect b="b" l="l" r="r" t="t"/>
            <a:pathLst>
              <a:path extrusionOk="0" h="4113" w="5250">
                <a:moveTo>
                  <a:pt x="1845" y="4112"/>
                </a:moveTo>
                <a:lnTo>
                  <a:pt x="205" y="2473"/>
                </a:lnTo>
                <a:lnTo>
                  <a:pt x="205" y="2473"/>
                </a:lnTo>
                <a:cubicBezTo>
                  <a:pt x="0" y="2267"/>
                  <a:pt x="0" y="1935"/>
                  <a:pt x="205" y="1730"/>
                </a:cubicBezTo>
                <a:lnTo>
                  <a:pt x="205" y="1730"/>
                </a:lnTo>
                <a:cubicBezTo>
                  <a:pt x="410" y="1524"/>
                  <a:pt x="743" y="1524"/>
                  <a:pt x="948" y="1730"/>
                </a:cubicBezTo>
                <a:lnTo>
                  <a:pt x="1849" y="2630"/>
                </a:lnTo>
                <a:lnTo>
                  <a:pt x="4302" y="205"/>
                </a:lnTo>
                <a:lnTo>
                  <a:pt x="4302" y="205"/>
                </a:lnTo>
                <a:cubicBezTo>
                  <a:pt x="4508" y="0"/>
                  <a:pt x="4841" y="2"/>
                  <a:pt x="5045" y="209"/>
                </a:cubicBezTo>
                <a:lnTo>
                  <a:pt x="5045" y="209"/>
                </a:lnTo>
                <a:cubicBezTo>
                  <a:pt x="5249" y="415"/>
                  <a:pt x="5247" y="748"/>
                  <a:pt x="5041" y="952"/>
                </a:cubicBezTo>
                <a:lnTo>
                  <a:pt x="1845" y="4112"/>
                </a:lnTo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85750" rotWithShape="0" algn="bl">
              <a:schemeClr val="accent1"/>
            </a:outerShdw>
          </a:effectLst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326" name="Google Shape;326;p21"/>
          <p:cNvGrpSpPr/>
          <p:nvPr/>
        </p:nvGrpSpPr>
        <p:grpSpPr>
          <a:xfrm>
            <a:off x="7199069" y="250165"/>
            <a:ext cx="673226" cy="441352"/>
            <a:chOff x="5783025" y="2990150"/>
            <a:chExt cx="368225" cy="241400"/>
          </a:xfrm>
        </p:grpSpPr>
        <p:sp>
          <p:nvSpPr>
            <p:cNvPr id="327" name="Google Shape;327;p21"/>
            <p:cNvSpPr/>
            <p:nvPr/>
          </p:nvSpPr>
          <p:spPr>
            <a:xfrm>
              <a:off x="5783025" y="2990150"/>
              <a:ext cx="248150" cy="136475"/>
            </a:xfrm>
            <a:custGeom>
              <a:rect b="b" l="l" r="r" t="t"/>
              <a:pathLst>
                <a:path extrusionOk="0" h="5459" w="9926">
                  <a:moveTo>
                    <a:pt x="668" y="0"/>
                  </a:moveTo>
                  <a:cubicBezTo>
                    <a:pt x="300" y="0"/>
                    <a:pt x="1" y="299"/>
                    <a:pt x="1" y="663"/>
                  </a:cubicBezTo>
                  <a:lnTo>
                    <a:pt x="1" y="5251"/>
                  </a:lnTo>
                  <a:cubicBezTo>
                    <a:pt x="1" y="5389"/>
                    <a:pt x="105" y="5458"/>
                    <a:pt x="208" y="5458"/>
                  </a:cubicBezTo>
                  <a:cubicBezTo>
                    <a:pt x="312" y="5458"/>
                    <a:pt x="416" y="5389"/>
                    <a:pt x="416" y="5251"/>
                  </a:cubicBezTo>
                  <a:lnTo>
                    <a:pt x="416" y="667"/>
                  </a:lnTo>
                  <a:cubicBezTo>
                    <a:pt x="416" y="529"/>
                    <a:pt x="529" y="419"/>
                    <a:pt x="668" y="419"/>
                  </a:cubicBezTo>
                  <a:lnTo>
                    <a:pt x="9649" y="419"/>
                  </a:lnTo>
                  <a:cubicBezTo>
                    <a:pt x="9926" y="419"/>
                    <a:pt x="9926" y="0"/>
                    <a:pt x="96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1"/>
            <p:cNvSpPr/>
            <p:nvPr/>
          </p:nvSpPr>
          <p:spPr>
            <a:xfrm>
              <a:off x="5783025" y="2990150"/>
              <a:ext cx="368225" cy="241400"/>
            </a:xfrm>
            <a:custGeom>
              <a:rect b="b" l="l" r="r" t="t"/>
              <a:pathLst>
                <a:path extrusionOk="0" h="9656" w="14729">
                  <a:moveTo>
                    <a:pt x="12028" y="1166"/>
                  </a:moveTo>
                  <a:cubicBezTo>
                    <a:pt x="12043" y="1166"/>
                    <a:pt x="12054" y="1181"/>
                    <a:pt x="12054" y="1195"/>
                  </a:cubicBezTo>
                  <a:lnTo>
                    <a:pt x="12054" y="5079"/>
                  </a:lnTo>
                  <a:lnTo>
                    <a:pt x="11937" y="5185"/>
                  </a:lnTo>
                  <a:lnTo>
                    <a:pt x="11456" y="4974"/>
                  </a:lnTo>
                  <a:cubicBezTo>
                    <a:pt x="11408" y="4953"/>
                    <a:pt x="11357" y="4943"/>
                    <a:pt x="11306" y="4943"/>
                  </a:cubicBezTo>
                  <a:cubicBezTo>
                    <a:pt x="11205" y="4943"/>
                    <a:pt x="11106" y="4982"/>
                    <a:pt x="11033" y="5054"/>
                  </a:cubicBezTo>
                  <a:lnTo>
                    <a:pt x="11026" y="5061"/>
                  </a:lnTo>
                  <a:lnTo>
                    <a:pt x="11015" y="5072"/>
                  </a:lnTo>
                  <a:cubicBezTo>
                    <a:pt x="10972" y="5119"/>
                    <a:pt x="10942" y="5181"/>
                    <a:pt x="10928" y="5243"/>
                  </a:cubicBezTo>
                  <a:lnTo>
                    <a:pt x="10815" y="5757"/>
                  </a:lnTo>
                  <a:lnTo>
                    <a:pt x="10301" y="5870"/>
                  </a:lnTo>
                  <a:cubicBezTo>
                    <a:pt x="10239" y="5885"/>
                    <a:pt x="10181" y="5914"/>
                    <a:pt x="10130" y="5958"/>
                  </a:cubicBezTo>
                  <a:lnTo>
                    <a:pt x="10119" y="5968"/>
                  </a:lnTo>
                  <a:lnTo>
                    <a:pt x="10112" y="5976"/>
                  </a:lnTo>
                  <a:cubicBezTo>
                    <a:pt x="10002" y="6085"/>
                    <a:pt x="9970" y="6253"/>
                    <a:pt x="10031" y="6398"/>
                  </a:cubicBezTo>
                  <a:lnTo>
                    <a:pt x="10159" y="6690"/>
                  </a:lnTo>
                  <a:lnTo>
                    <a:pt x="1192" y="6690"/>
                  </a:lnTo>
                  <a:cubicBezTo>
                    <a:pt x="1178" y="6690"/>
                    <a:pt x="1163" y="6675"/>
                    <a:pt x="1163" y="6661"/>
                  </a:cubicBezTo>
                  <a:lnTo>
                    <a:pt x="1163" y="1195"/>
                  </a:lnTo>
                  <a:cubicBezTo>
                    <a:pt x="1163" y="1181"/>
                    <a:pt x="1178" y="1166"/>
                    <a:pt x="1192" y="1166"/>
                  </a:cubicBezTo>
                  <a:close/>
                  <a:moveTo>
                    <a:pt x="7791" y="7852"/>
                  </a:moveTo>
                  <a:lnTo>
                    <a:pt x="7874" y="8216"/>
                  </a:lnTo>
                  <a:lnTo>
                    <a:pt x="5346" y="8216"/>
                  </a:lnTo>
                  <a:lnTo>
                    <a:pt x="5430" y="7852"/>
                  </a:lnTo>
                  <a:close/>
                  <a:moveTo>
                    <a:pt x="9150" y="8636"/>
                  </a:moveTo>
                  <a:cubicBezTo>
                    <a:pt x="9354" y="8636"/>
                    <a:pt x="9543" y="8756"/>
                    <a:pt x="9623" y="8945"/>
                  </a:cubicBezTo>
                  <a:lnTo>
                    <a:pt x="3597" y="8945"/>
                  </a:lnTo>
                  <a:cubicBezTo>
                    <a:pt x="3677" y="8756"/>
                    <a:pt x="3867" y="8636"/>
                    <a:pt x="4071" y="8636"/>
                  </a:cubicBezTo>
                  <a:close/>
                  <a:moveTo>
                    <a:pt x="12582" y="5170"/>
                  </a:moveTo>
                  <a:lnTo>
                    <a:pt x="12699" y="5371"/>
                  </a:lnTo>
                  <a:lnTo>
                    <a:pt x="12833" y="5604"/>
                  </a:lnTo>
                  <a:cubicBezTo>
                    <a:pt x="12903" y="5724"/>
                    <a:pt x="13031" y="5795"/>
                    <a:pt x="13167" y="5795"/>
                  </a:cubicBezTo>
                  <a:cubicBezTo>
                    <a:pt x="13180" y="5795"/>
                    <a:pt x="13192" y="5795"/>
                    <a:pt x="13205" y="5794"/>
                  </a:cubicBezTo>
                  <a:lnTo>
                    <a:pt x="13704" y="5746"/>
                  </a:lnTo>
                  <a:lnTo>
                    <a:pt x="13704" y="5746"/>
                  </a:lnTo>
                  <a:lnTo>
                    <a:pt x="13657" y="6245"/>
                  </a:lnTo>
                  <a:cubicBezTo>
                    <a:pt x="13642" y="6395"/>
                    <a:pt x="13715" y="6537"/>
                    <a:pt x="13843" y="6613"/>
                  </a:cubicBezTo>
                  <a:lnTo>
                    <a:pt x="14280" y="6872"/>
                  </a:lnTo>
                  <a:lnTo>
                    <a:pt x="13945" y="7255"/>
                  </a:lnTo>
                  <a:cubicBezTo>
                    <a:pt x="13846" y="7368"/>
                    <a:pt x="13821" y="7528"/>
                    <a:pt x="13879" y="7666"/>
                  </a:cubicBezTo>
                  <a:lnTo>
                    <a:pt x="14083" y="8129"/>
                  </a:lnTo>
                  <a:lnTo>
                    <a:pt x="13588" y="8238"/>
                  </a:lnTo>
                  <a:cubicBezTo>
                    <a:pt x="13442" y="8271"/>
                    <a:pt x="13329" y="8384"/>
                    <a:pt x="13296" y="8530"/>
                  </a:cubicBezTo>
                  <a:lnTo>
                    <a:pt x="13187" y="9025"/>
                  </a:lnTo>
                  <a:lnTo>
                    <a:pt x="12724" y="8821"/>
                  </a:lnTo>
                  <a:cubicBezTo>
                    <a:pt x="12675" y="8801"/>
                    <a:pt x="12623" y="8790"/>
                    <a:pt x="12571" y="8790"/>
                  </a:cubicBezTo>
                  <a:cubicBezTo>
                    <a:pt x="12477" y="8790"/>
                    <a:pt x="12385" y="8824"/>
                    <a:pt x="12312" y="8887"/>
                  </a:cubicBezTo>
                  <a:lnTo>
                    <a:pt x="11933" y="9222"/>
                  </a:lnTo>
                  <a:lnTo>
                    <a:pt x="11678" y="8789"/>
                  </a:lnTo>
                  <a:cubicBezTo>
                    <a:pt x="11609" y="8668"/>
                    <a:pt x="11482" y="8595"/>
                    <a:pt x="11347" y="8595"/>
                  </a:cubicBezTo>
                  <a:lnTo>
                    <a:pt x="11310" y="8595"/>
                  </a:lnTo>
                  <a:lnTo>
                    <a:pt x="10808" y="8646"/>
                  </a:lnTo>
                  <a:lnTo>
                    <a:pt x="10859" y="8144"/>
                  </a:lnTo>
                  <a:cubicBezTo>
                    <a:pt x="10869" y="7994"/>
                    <a:pt x="10797" y="7852"/>
                    <a:pt x="10669" y="7776"/>
                  </a:cubicBezTo>
                  <a:lnTo>
                    <a:pt x="10232" y="7521"/>
                  </a:lnTo>
                  <a:lnTo>
                    <a:pt x="10567" y="7142"/>
                  </a:lnTo>
                  <a:cubicBezTo>
                    <a:pt x="10644" y="7054"/>
                    <a:pt x="10680" y="6938"/>
                    <a:pt x="10658" y="6821"/>
                  </a:cubicBezTo>
                  <a:lnTo>
                    <a:pt x="10658" y="6817"/>
                  </a:lnTo>
                  <a:cubicBezTo>
                    <a:pt x="10658" y="6803"/>
                    <a:pt x="10655" y="6788"/>
                    <a:pt x="10651" y="6774"/>
                  </a:cubicBezTo>
                  <a:lnTo>
                    <a:pt x="10651" y="6766"/>
                  </a:lnTo>
                  <a:cubicBezTo>
                    <a:pt x="10647" y="6755"/>
                    <a:pt x="10640" y="6741"/>
                    <a:pt x="10636" y="6726"/>
                  </a:cubicBezTo>
                  <a:lnTo>
                    <a:pt x="10432" y="6264"/>
                  </a:lnTo>
                  <a:lnTo>
                    <a:pt x="10928" y="6154"/>
                  </a:lnTo>
                  <a:cubicBezTo>
                    <a:pt x="11074" y="6121"/>
                    <a:pt x="11186" y="6009"/>
                    <a:pt x="11219" y="5863"/>
                  </a:cubicBezTo>
                  <a:lnTo>
                    <a:pt x="11329" y="5367"/>
                  </a:lnTo>
                  <a:lnTo>
                    <a:pt x="11791" y="5568"/>
                  </a:lnTo>
                  <a:cubicBezTo>
                    <a:pt x="11841" y="5589"/>
                    <a:pt x="11893" y="5600"/>
                    <a:pt x="11945" y="5600"/>
                  </a:cubicBezTo>
                  <a:cubicBezTo>
                    <a:pt x="12017" y="5600"/>
                    <a:pt x="12087" y="5580"/>
                    <a:pt x="12148" y="5542"/>
                  </a:cubicBezTo>
                  <a:cubicBezTo>
                    <a:pt x="12170" y="5531"/>
                    <a:pt x="12185" y="5520"/>
                    <a:pt x="12203" y="5506"/>
                  </a:cubicBezTo>
                  <a:lnTo>
                    <a:pt x="12582" y="5170"/>
                  </a:lnTo>
                  <a:close/>
                  <a:moveTo>
                    <a:pt x="11135" y="0"/>
                  </a:moveTo>
                  <a:cubicBezTo>
                    <a:pt x="10855" y="0"/>
                    <a:pt x="10855" y="419"/>
                    <a:pt x="11135" y="419"/>
                  </a:cubicBezTo>
                  <a:lnTo>
                    <a:pt x="12553" y="419"/>
                  </a:lnTo>
                  <a:cubicBezTo>
                    <a:pt x="12691" y="419"/>
                    <a:pt x="12804" y="529"/>
                    <a:pt x="12804" y="667"/>
                  </a:cubicBezTo>
                  <a:lnTo>
                    <a:pt x="12804" y="4806"/>
                  </a:lnTo>
                  <a:cubicBezTo>
                    <a:pt x="12797" y="4799"/>
                    <a:pt x="12790" y="4795"/>
                    <a:pt x="12779" y="4792"/>
                  </a:cubicBezTo>
                  <a:lnTo>
                    <a:pt x="12768" y="4784"/>
                  </a:lnTo>
                  <a:cubicBezTo>
                    <a:pt x="12761" y="4781"/>
                    <a:pt x="12750" y="4773"/>
                    <a:pt x="12742" y="4770"/>
                  </a:cubicBezTo>
                  <a:lnTo>
                    <a:pt x="12728" y="4766"/>
                  </a:lnTo>
                  <a:cubicBezTo>
                    <a:pt x="12720" y="4762"/>
                    <a:pt x="12709" y="4759"/>
                    <a:pt x="12699" y="4755"/>
                  </a:cubicBezTo>
                  <a:lnTo>
                    <a:pt x="12688" y="4751"/>
                  </a:lnTo>
                  <a:cubicBezTo>
                    <a:pt x="12655" y="4743"/>
                    <a:pt x="12620" y="4738"/>
                    <a:pt x="12585" y="4738"/>
                  </a:cubicBezTo>
                  <a:cubicBezTo>
                    <a:pt x="12547" y="4738"/>
                    <a:pt x="12509" y="4744"/>
                    <a:pt x="12473" y="4755"/>
                  </a:cubicBezTo>
                  <a:lnTo>
                    <a:pt x="12473" y="1195"/>
                  </a:lnTo>
                  <a:cubicBezTo>
                    <a:pt x="12473" y="948"/>
                    <a:pt x="12272" y="751"/>
                    <a:pt x="12028" y="751"/>
                  </a:cubicBezTo>
                  <a:lnTo>
                    <a:pt x="1192" y="751"/>
                  </a:lnTo>
                  <a:cubicBezTo>
                    <a:pt x="948" y="751"/>
                    <a:pt x="748" y="948"/>
                    <a:pt x="748" y="1195"/>
                  </a:cubicBezTo>
                  <a:lnTo>
                    <a:pt x="748" y="6661"/>
                  </a:lnTo>
                  <a:cubicBezTo>
                    <a:pt x="748" y="6905"/>
                    <a:pt x="948" y="7105"/>
                    <a:pt x="1192" y="7105"/>
                  </a:cubicBezTo>
                  <a:lnTo>
                    <a:pt x="10039" y="7105"/>
                  </a:lnTo>
                  <a:lnTo>
                    <a:pt x="9897" y="7269"/>
                  </a:lnTo>
                  <a:cubicBezTo>
                    <a:pt x="9886" y="7280"/>
                    <a:pt x="9875" y="7291"/>
                    <a:pt x="9868" y="7306"/>
                  </a:cubicBezTo>
                  <a:cubicBezTo>
                    <a:pt x="9864" y="7309"/>
                    <a:pt x="9860" y="7317"/>
                    <a:pt x="9857" y="7320"/>
                  </a:cubicBezTo>
                  <a:cubicBezTo>
                    <a:pt x="9853" y="7327"/>
                    <a:pt x="9849" y="7335"/>
                    <a:pt x="9842" y="7342"/>
                  </a:cubicBezTo>
                  <a:cubicBezTo>
                    <a:pt x="9838" y="7349"/>
                    <a:pt x="9838" y="7357"/>
                    <a:pt x="9835" y="7364"/>
                  </a:cubicBezTo>
                  <a:cubicBezTo>
                    <a:pt x="9831" y="7371"/>
                    <a:pt x="9827" y="7375"/>
                    <a:pt x="9824" y="7382"/>
                  </a:cubicBezTo>
                  <a:cubicBezTo>
                    <a:pt x="9824" y="7389"/>
                    <a:pt x="9820" y="7400"/>
                    <a:pt x="9817" y="7408"/>
                  </a:cubicBezTo>
                  <a:cubicBezTo>
                    <a:pt x="9813" y="7415"/>
                    <a:pt x="9813" y="7419"/>
                    <a:pt x="9813" y="7422"/>
                  </a:cubicBezTo>
                  <a:cubicBezTo>
                    <a:pt x="9809" y="7429"/>
                    <a:pt x="9809" y="7433"/>
                    <a:pt x="9809" y="7437"/>
                  </a:cubicBezTo>
                  <a:lnTo>
                    <a:pt x="668" y="7437"/>
                  </a:lnTo>
                  <a:cubicBezTo>
                    <a:pt x="529" y="7437"/>
                    <a:pt x="416" y="7324"/>
                    <a:pt x="416" y="7185"/>
                  </a:cubicBezTo>
                  <a:lnTo>
                    <a:pt x="416" y="6708"/>
                  </a:lnTo>
                  <a:cubicBezTo>
                    <a:pt x="416" y="6570"/>
                    <a:pt x="312" y="6500"/>
                    <a:pt x="208" y="6500"/>
                  </a:cubicBezTo>
                  <a:cubicBezTo>
                    <a:pt x="105" y="6500"/>
                    <a:pt x="1" y="6570"/>
                    <a:pt x="1" y="6708"/>
                  </a:cubicBezTo>
                  <a:lnTo>
                    <a:pt x="1" y="7185"/>
                  </a:lnTo>
                  <a:cubicBezTo>
                    <a:pt x="1" y="7553"/>
                    <a:pt x="300" y="7852"/>
                    <a:pt x="668" y="7852"/>
                  </a:cubicBezTo>
                  <a:lnTo>
                    <a:pt x="5003" y="7852"/>
                  </a:lnTo>
                  <a:lnTo>
                    <a:pt x="4916" y="8216"/>
                  </a:lnTo>
                  <a:lnTo>
                    <a:pt x="4071" y="8216"/>
                  </a:lnTo>
                  <a:cubicBezTo>
                    <a:pt x="3553" y="8216"/>
                    <a:pt x="3134" y="8636"/>
                    <a:pt x="3134" y="9153"/>
                  </a:cubicBezTo>
                  <a:cubicBezTo>
                    <a:pt x="3134" y="9269"/>
                    <a:pt x="3229" y="9361"/>
                    <a:pt x="3342" y="9361"/>
                  </a:cubicBezTo>
                  <a:lnTo>
                    <a:pt x="9878" y="9361"/>
                  </a:lnTo>
                  <a:cubicBezTo>
                    <a:pt x="9991" y="9361"/>
                    <a:pt x="10086" y="9269"/>
                    <a:pt x="10086" y="9153"/>
                  </a:cubicBezTo>
                  <a:cubicBezTo>
                    <a:pt x="10082" y="8636"/>
                    <a:pt x="9663" y="8216"/>
                    <a:pt x="9150" y="8216"/>
                  </a:cubicBezTo>
                  <a:lnTo>
                    <a:pt x="8304" y="8216"/>
                  </a:lnTo>
                  <a:lnTo>
                    <a:pt x="8217" y="7852"/>
                  </a:lnTo>
                  <a:lnTo>
                    <a:pt x="9984" y="7852"/>
                  </a:lnTo>
                  <a:lnTo>
                    <a:pt x="9988" y="7856"/>
                  </a:lnTo>
                  <a:lnTo>
                    <a:pt x="10440" y="8122"/>
                  </a:lnTo>
                  <a:lnTo>
                    <a:pt x="10389" y="8643"/>
                  </a:lnTo>
                  <a:cubicBezTo>
                    <a:pt x="10368" y="8870"/>
                    <a:pt x="10545" y="9064"/>
                    <a:pt x="10770" y="9064"/>
                  </a:cubicBezTo>
                  <a:cubicBezTo>
                    <a:pt x="10784" y="9064"/>
                    <a:pt x="10797" y="9063"/>
                    <a:pt x="10811" y="9062"/>
                  </a:cubicBezTo>
                  <a:lnTo>
                    <a:pt x="11332" y="9014"/>
                  </a:lnTo>
                  <a:lnTo>
                    <a:pt x="11598" y="9463"/>
                  </a:lnTo>
                  <a:cubicBezTo>
                    <a:pt x="11657" y="9565"/>
                    <a:pt x="11755" y="9630"/>
                    <a:pt x="11871" y="9648"/>
                  </a:cubicBezTo>
                  <a:cubicBezTo>
                    <a:pt x="11890" y="9652"/>
                    <a:pt x="11912" y="9656"/>
                    <a:pt x="11930" y="9656"/>
                  </a:cubicBezTo>
                  <a:cubicBezTo>
                    <a:pt x="12025" y="9656"/>
                    <a:pt x="12116" y="9619"/>
                    <a:pt x="12185" y="9557"/>
                  </a:cubicBezTo>
                  <a:lnTo>
                    <a:pt x="12578" y="9211"/>
                  </a:lnTo>
                  <a:lnTo>
                    <a:pt x="13059" y="9419"/>
                  </a:lnTo>
                  <a:cubicBezTo>
                    <a:pt x="13110" y="9441"/>
                    <a:pt x="13162" y="9452"/>
                    <a:pt x="13214" y="9452"/>
                  </a:cubicBezTo>
                  <a:cubicBezTo>
                    <a:pt x="13387" y="9452"/>
                    <a:pt x="13548" y="9332"/>
                    <a:pt x="13588" y="9149"/>
                  </a:cubicBezTo>
                  <a:lnTo>
                    <a:pt x="13701" y="8639"/>
                  </a:lnTo>
                  <a:lnTo>
                    <a:pt x="14214" y="8523"/>
                  </a:lnTo>
                  <a:cubicBezTo>
                    <a:pt x="14447" y="8472"/>
                    <a:pt x="14579" y="8216"/>
                    <a:pt x="14484" y="7994"/>
                  </a:cubicBezTo>
                  <a:lnTo>
                    <a:pt x="14273" y="7513"/>
                  </a:lnTo>
                  <a:lnTo>
                    <a:pt x="14622" y="7123"/>
                  </a:lnTo>
                  <a:cubicBezTo>
                    <a:pt x="14695" y="7036"/>
                    <a:pt x="14728" y="6919"/>
                    <a:pt x="14710" y="6806"/>
                  </a:cubicBezTo>
                  <a:cubicBezTo>
                    <a:pt x="14692" y="6693"/>
                    <a:pt x="14626" y="6591"/>
                    <a:pt x="14524" y="6533"/>
                  </a:cubicBezTo>
                  <a:lnTo>
                    <a:pt x="14076" y="6267"/>
                  </a:lnTo>
                  <a:lnTo>
                    <a:pt x="14123" y="5746"/>
                  </a:lnTo>
                  <a:cubicBezTo>
                    <a:pt x="14147" y="5519"/>
                    <a:pt x="13967" y="5325"/>
                    <a:pt x="13745" y="5325"/>
                  </a:cubicBezTo>
                  <a:cubicBezTo>
                    <a:pt x="13731" y="5325"/>
                    <a:pt x="13718" y="5326"/>
                    <a:pt x="13704" y="5327"/>
                  </a:cubicBezTo>
                  <a:lnTo>
                    <a:pt x="13220" y="5371"/>
                  </a:lnTo>
                  <a:lnTo>
                    <a:pt x="13220" y="667"/>
                  </a:lnTo>
                  <a:cubicBezTo>
                    <a:pt x="13220" y="299"/>
                    <a:pt x="12921" y="4"/>
                    <a:pt x="125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6072975" y="3141175"/>
              <a:ext cx="33075" cy="59700"/>
            </a:xfrm>
            <a:custGeom>
              <a:rect b="b" l="l" r="r" t="t"/>
              <a:pathLst>
                <a:path extrusionOk="0" h="2388" w="1323">
                  <a:moveTo>
                    <a:pt x="1177" y="0"/>
                  </a:moveTo>
                  <a:cubicBezTo>
                    <a:pt x="1133" y="0"/>
                    <a:pt x="1090" y="22"/>
                    <a:pt x="1071" y="62"/>
                  </a:cubicBezTo>
                  <a:lnTo>
                    <a:pt x="11" y="2208"/>
                  </a:lnTo>
                  <a:cubicBezTo>
                    <a:pt x="4" y="2223"/>
                    <a:pt x="0" y="2241"/>
                    <a:pt x="0" y="2256"/>
                  </a:cubicBezTo>
                  <a:cubicBezTo>
                    <a:pt x="4" y="2329"/>
                    <a:pt x="62" y="2387"/>
                    <a:pt x="135" y="2387"/>
                  </a:cubicBezTo>
                  <a:cubicBezTo>
                    <a:pt x="138" y="2387"/>
                    <a:pt x="141" y="2387"/>
                    <a:pt x="144" y="2387"/>
                  </a:cubicBezTo>
                  <a:cubicBezTo>
                    <a:pt x="188" y="2387"/>
                    <a:pt x="231" y="2362"/>
                    <a:pt x="252" y="2321"/>
                  </a:cubicBezTo>
                  <a:lnTo>
                    <a:pt x="1312" y="186"/>
                  </a:lnTo>
                  <a:cubicBezTo>
                    <a:pt x="1319" y="168"/>
                    <a:pt x="1323" y="150"/>
                    <a:pt x="1323" y="131"/>
                  </a:cubicBezTo>
                  <a:cubicBezTo>
                    <a:pt x="1316" y="59"/>
                    <a:pt x="1254" y="0"/>
                    <a:pt x="1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1"/>
            <p:cNvSpPr/>
            <p:nvPr/>
          </p:nvSpPr>
          <p:spPr>
            <a:xfrm>
              <a:off x="6062225" y="3144175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4"/>
                    <a:pt x="591" y="383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7" y="966"/>
                    <a:pt x="255" y="915"/>
                    <a:pt x="255" y="806"/>
                  </a:cubicBezTo>
                  <a:lnTo>
                    <a:pt x="255" y="383"/>
                  </a:lnTo>
                  <a:cubicBezTo>
                    <a:pt x="255" y="274"/>
                    <a:pt x="317" y="223"/>
                    <a:pt x="423" y="223"/>
                  </a:cubicBezTo>
                  <a:close/>
                  <a:moveTo>
                    <a:pt x="423" y="1"/>
                  </a:moveTo>
                  <a:cubicBezTo>
                    <a:pt x="182" y="1"/>
                    <a:pt x="0" y="103"/>
                    <a:pt x="0" y="379"/>
                  </a:cubicBezTo>
                  <a:lnTo>
                    <a:pt x="0" y="806"/>
                  </a:lnTo>
                  <a:cubicBezTo>
                    <a:pt x="0" y="1083"/>
                    <a:pt x="182" y="1185"/>
                    <a:pt x="423" y="1185"/>
                  </a:cubicBezTo>
                  <a:cubicBezTo>
                    <a:pt x="660" y="1185"/>
                    <a:pt x="838" y="1083"/>
                    <a:pt x="838" y="806"/>
                  </a:cubicBezTo>
                  <a:lnTo>
                    <a:pt x="838" y="383"/>
                  </a:lnTo>
                  <a:cubicBezTo>
                    <a:pt x="838" y="103"/>
                    <a:pt x="656" y="1"/>
                    <a:pt x="4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1"/>
            <p:cNvSpPr/>
            <p:nvPr/>
          </p:nvSpPr>
          <p:spPr>
            <a:xfrm>
              <a:off x="6095375" y="3168500"/>
              <a:ext cx="20975" cy="29625"/>
            </a:xfrm>
            <a:custGeom>
              <a:rect b="b" l="l" r="r" t="t"/>
              <a:pathLst>
                <a:path extrusionOk="0" h="1185" w="839">
                  <a:moveTo>
                    <a:pt x="423" y="223"/>
                  </a:moveTo>
                  <a:cubicBezTo>
                    <a:pt x="525" y="223"/>
                    <a:pt x="591" y="270"/>
                    <a:pt x="591" y="379"/>
                  </a:cubicBezTo>
                  <a:lnTo>
                    <a:pt x="591" y="806"/>
                  </a:lnTo>
                  <a:cubicBezTo>
                    <a:pt x="591" y="915"/>
                    <a:pt x="525" y="966"/>
                    <a:pt x="423" y="966"/>
                  </a:cubicBezTo>
                  <a:cubicBezTo>
                    <a:pt x="318" y="966"/>
                    <a:pt x="256" y="915"/>
                    <a:pt x="256" y="806"/>
                  </a:cubicBezTo>
                  <a:lnTo>
                    <a:pt x="256" y="379"/>
                  </a:lnTo>
                  <a:cubicBezTo>
                    <a:pt x="256" y="270"/>
                    <a:pt x="318" y="223"/>
                    <a:pt x="423" y="223"/>
                  </a:cubicBezTo>
                  <a:close/>
                  <a:moveTo>
                    <a:pt x="423" y="0"/>
                  </a:moveTo>
                  <a:cubicBezTo>
                    <a:pt x="183" y="0"/>
                    <a:pt x="1" y="102"/>
                    <a:pt x="1" y="379"/>
                  </a:cubicBezTo>
                  <a:lnTo>
                    <a:pt x="1" y="806"/>
                  </a:lnTo>
                  <a:cubicBezTo>
                    <a:pt x="1" y="1086"/>
                    <a:pt x="183" y="1185"/>
                    <a:pt x="423" y="1185"/>
                  </a:cubicBezTo>
                  <a:cubicBezTo>
                    <a:pt x="660" y="1185"/>
                    <a:pt x="839" y="1086"/>
                    <a:pt x="839" y="806"/>
                  </a:cubicBezTo>
                  <a:lnTo>
                    <a:pt x="839" y="379"/>
                  </a:lnTo>
                  <a:cubicBezTo>
                    <a:pt x="839" y="102"/>
                    <a:pt x="656" y="0"/>
                    <a:pt x="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0" rotWithShape="0" algn="bl">
                <a:schemeClr val="accent1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2" name="Google Shape;332;p21"/>
          <p:cNvSpPr txBox="1"/>
          <p:nvPr/>
        </p:nvSpPr>
        <p:spPr>
          <a:xfrm>
            <a:off x="493850" y="1049200"/>
            <a:ext cx="5184600" cy="33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3" name="Google Shape;333;p21"/>
          <p:cNvSpPr txBox="1"/>
          <p:nvPr/>
        </p:nvSpPr>
        <p:spPr>
          <a:xfrm>
            <a:off x="382775" y="905750"/>
            <a:ext cx="6644100" cy="3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Створення інтерфейсу, </a:t>
            </a: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відеодизайн,</a:t>
            </a: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 саунд-дизайн та</a:t>
            </a: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 </a:t>
            </a: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написання сценарію. Ми відповідальні за експірієнс  нашої </a:t>
            </a: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аудиторії.</a:t>
            </a:r>
            <a:endParaRPr sz="2000">
              <a:solidFill>
                <a:schemeClr val="lt1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  <a:latin typeface="Passion One"/>
                <a:ea typeface="Passion One"/>
                <a:cs typeface="Passion One"/>
                <a:sym typeface="Passion One"/>
              </a:rPr>
              <a:t>Наша мета </a:t>
            </a:r>
            <a:r>
              <a:rPr lang="en" sz="2000">
                <a:solidFill>
                  <a:srgbClr val="F5F5F5"/>
                </a:solidFill>
                <a:latin typeface="Passion One"/>
                <a:ea typeface="Passion One"/>
                <a:cs typeface="Passion One"/>
                <a:sym typeface="Passion One"/>
              </a:rPr>
              <a:t>створити продукт, який не тільки функціональний, але й приємний у використанні. Ми прагнемо до того, щоб кожен користувач отримав позитивний досвід взаємодії з нашим продуктом.</a:t>
            </a:r>
            <a:endParaRPr sz="2000">
              <a:solidFill>
                <a:srgbClr val="F5F5F5"/>
              </a:solidFill>
              <a:latin typeface="Passion One"/>
              <a:ea typeface="Passion One"/>
              <a:cs typeface="Passion One"/>
              <a:sym typeface="Passion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5F5F5"/>
              </a:solidFill>
              <a:highlight>
                <a:srgbClr val="141414"/>
              </a:highlight>
              <a:latin typeface="Passion One"/>
              <a:ea typeface="Passion One"/>
              <a:cs typeface="Passion One"/>
              <a:sym typeface="Passion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F5F5F5"/>
              </a:solidFill>
              <a:highlight>
                <a:srgbClr val="141414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eon Cyber Monday Infographics by Slidesgo">
  <a:themeElements>
    <a:clrScheme name="Simple Light">
      <a:dk1>
        <a:srgbClr val="202020"/>
      </a:dk1>
      <a:lt1>
        <a:srgbClr val="FFFFFF"/>
      </a:lt1>
      <a:dk2>
        <a:srgbClr val="FFADE7"/>
      </a:dk2>
      <a:lt2>
        <a:srgbClr val="FF348C"/>
      </a:lt2>
      <a:accent1>
        <a:srgbClr val="36FFF4"/>
      </a:accent1>
      <a:accent2>
        <a:srgbClr val="B0F052"/>
      </a:accent2>
      <a:accent3>
        <a:srgbClr val="B57EFF"/>
      </a:accent3>
      <a:accent4>
        <a:srgbClr val="595959"/>
      </a:accent4>
      <a:accent5>
        <a:srgbClr val="FFE2F7"/>
      </a:accent5>
      <a:accent6>
        <a:srgbClr val="F73CA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